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9"/>
  </p:notesMasterIdLst>
  <p:sldIdLst>
    <p:sldId id="257" r:id="rId4"/>
    <p:sldId id="277" r:id="rId5"/>
    <p:sldId id="278" r:id="rId6"/>
    <p:sldId id="279" r:id="rId7"/>
    <p:sldId id="280" r:id="rId8"/>
    <p:sldId id="281" r:id="rId9"/>
    <p:sldId id="282" r:id="rId10"/>
    <p:sldId id="283" r:id="rId11"/>
    <p:sldId id="284" r:id="rId12"/>
    <p:sldId id="285" r:id="rId13"/>
    <p:sldId id="286" r:id="rId14"/>
    <p:sldId id="262" r:id="rId15"/>
    <p:sldId id="263" r:id="rId16"/>
    <p:sldId id="264" r:id="rId17"/>
    <p:sldId id="265" r:id="rId18"/>
    <p:sldId id="266" r:id="rId19"/>
    <p:sldId id="267" r:id="rId20"/>
    <p:sldId id="268" r:id="rId21"/>
    <p:sldId id="275" r:id="rId22"/>
    <p:sldId id="276" r:id="rId23"/>
    <p:sldId id="269" r:id="rId24"/>
    <p:sldId id="270" r:id="rId25"/>
    <p:sldId id="271" r:id="rId26"/>
    <p:sldId id="272" r:id="rId27"/>
    <p:sldId id="27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6E30807-B5D9-489F-A99B-3835C5773757}">
          <p14:sldIdLst>
            <p14:sldId id="257"/>
            <p14:sldId id="277"/>
            <p14:sldId id="278"/>
          </p14:sldIdLst>
        </p14:section>
        <p14:section name="Context" id="{FE77EC6E-2CC1-49F2-8D78-809C31C350B0}">
          <p14:sldIdLst>
            <p14:sldId id="279"/>
            <p14:sldId id="280"/>
            <p14:sldId id="281"/>
            <p14:sldId id="282"/>
            <p14:sldId id="283"/>
          </p14:sldIdLst>
        </p14:section>
        <p14:section name="Static Web Apps" id="{B6114FE0-4657-42F3-B3A0-97DFEAD14897}">
          <p14:sldIdLst>
            <p14:sldId id="284"/>
            <p14:sldId id="285"/>
            <p14:sldId id="286"/>
          </p14:sldIdLst>
        </p14:section>
        <p14:section name="Closing" id="{014F9EC5-9C5A-4E8B-8E28-8D362220333B}">
          <p14:sldIdLst>
            <p14:sldId id="262"/>
            <p14:sldId id="263"/>
            <p14:sldId id="264"/>
            <p14:sldId id="265"/>
            <p14:sldId id="266"/>
            <p14:sldId id="267"/>
            <p14:sldId id="268"/>
            <p14:sldId id="275"/>
            <p14:sldId id="276"/>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89EEC-9DC1-4DB5-BD5F-1065EAE7210C}" v="92" dt="2020-10-26T03:42:30.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03" autoAdjust="0"/>
  </p:normalViewPr>
  <p:slideViewPr>
    <p:cSldViewPr snapToGrid="0">
      <p:cViewPr varScale="1">
        <p:scale>
          <a:sx n="132" d="100"/>
          <a:sy n="132" d="100"/>
        </p:scale>
        <p:origin x="13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Powell" userId="b9095cd2-d688-48eb-81cb-207881cdf9d0" providerId="ADAL" clId="{5AC89EEC-9DC1-4DB5-BD5F-1065EAE7210C}"/>
    <pc:docChg chg="undo custSel mod addSld delSld modSld sldOrd addSection modSection">
      <pc:chgData name="Aaron Powell" userId="b9095cd2-d688-48eb-81cb-207881cdf9d0" providerId="ADAL" clId="{5AC89EEC-9DC1-4DB5-BD5F-1065EAE7210C}" dt="2020-10-26T03:42:30.530" v="2671" actId="1038"/>
      <pc:docMkLst>
        <pc:docMk/>
      </pc:docMkLst>
      <pc:sldChg chg="modSp mod modNotesTx">
        <pc:chgData name="Aaron Powell" userId="b9095cd2-d688-48eb-81cb-207881cdf9d0" providerId="ADAL" clId="{5AC89EEC-9DC1-4DB5-BD5F-1065EAE7210C}" dt="2020-10-25T23:14:13.822" v="241" actId="20577"/>
        <pc:sldMkLst>
          <pc:docMk/>
          <pc:sldMk cId="3852120625" sldId="257"/>
        </pc:sldMkLst>
        <pc:spChg chg="mod">
          <ac:chgData name="Aaron Powell" userId="b9095cd2-d688-48eb-81cb-207881cdf9d0" providerId="ADAL" clId="{5AC89EEC-9DC1-4DB5-BD5F-1065EAE7210C}" dt="2020-10-25T23:14:13.822" v="241" actId="20577"/>
          <ac:spMkLst>
            <pc:docMk/>
            <pc:sldMk cId="3852120625" sldId="257"/>
            <ac:spMk id="2" creationId="{096FE8AF-C54E-8B47-969A-459B511062AA}"/>
          </ac:spMkLst>
        </pc:spChg>
        <pc:spChg chg="mod">
          <ac:chgData name="Aaron Powell" userId="b9095cd2-d688-48eb-81cb-207881cdf9d0" providerId="ADAL" clId="{5AC89EEC-9DC1-4DB5-BD5F-1065EAE7210C}" dt="2020-10-25T23:10:42.340" v="125" actId="20577"/>
          <ac:spMkLst>
            <pc:docMk/>
            <pc:sldMk cId="3852120625" sldId="257"/>
            <ac:spMk id="3" creationId="{0783A175-10B8-0B47-A3ED-FDEB68569CA0}"/>
          </ac:spMkLst>
        </pc:spChg>
      </pc:sldChg>
      <pc:sldChg chg="del">
        <pc:chgData name="Aaron Powell" userId="b9095cd2-d688-48eb-81cb-207881cdf9d0" providerId="ADAL" clId="{5AC89EEC-9DC1-4DB5-BD5F-1065EAE7210C}" dt="2020-10-25T23:27:58.474" v="251" actId="47"/>
        <pc:sldMkLst>
          <pc:docMk/>
          <pc:sldMk cId="3351983227" sldId="258"/>
        </pc:sldMkLst>
      </pc:sldChg>
      <pc:sldChg chg="del">
        <pc:chgData name="Aaron Powell" userId="b9095cd2-d688-48eb-81cb-207881cdf9d0" providerId="ADAL" clId="{5AC89EEC-9DC1-4DB5-BD5F-1065EAE7210C}" dt="2020-10-25T23:27:58.474" v="251" actId="47"/>
        <pc:sldMkLst>
          <pc:docMk/>
          <pc:sldMk cId="1561872712" sldId="259"/>
        </pc:sldMkLst>
      </pc:sldChg>
      <pc:sldChg chg="del">
        <pc:chgData name="Aaron Powell" userId="b9095cd2-d688-48eb-81cb-207881cdf9d0" providerId="ADAL" clId="{5AC89EEC-9DC1-4DB5-BD5F-1065EAE7210C}" dt="2020-10-25T23:27:58.474" v="251" actId="47"/>
        <pc:sldMkLst>
          <pc:docMk/>
          <pc:sldMk cId="1108877457" sldId="260"/>
        </pc:sldMkLst>
      </pc:sldChg>
      <pc:sldChg chg="del">
        <pc:chgData name="Aaron Powell" userId="b9095cd2-d688-48eb-81cb-207881cdf9d0" providerId="ADAL" clId="{5AC89EEC-9DC1-4DB5-BD5F-1065EAE7210C}" dt="2020-10-25T23:27:58.474" v="251" actId="47"/>
        <pc:sldMkLst>
          <pc:docMk/>
          <pc:sldMk cId="2668488753" sldId="261"/>
        </pc:sldMkLst>
      </pc:sldChg>
      <pc:sldChg chg="addSp">
        <pc:chgData name="Aaron Powell" userId="b9095cd2-d688-48eb-81cb-207881cdf9d0" providerId="ADAL" clId="{5AC89EEC-9DC1-4DB5-BD5F-1065EAE7210C}" dt="2020-10-26T03:42:14.013" v="2626"/>
        <pc:sldMkLst>
          <pc:docMk/>
          <pc:sldMk cId="1975169054" sldId="262"/>
        </pc:sldMkLst>
        <pc:picChg chg="add">
          <ac:chgData name="Aaron Powell" userId="b9095cd2-d688-48eb-81cb-207881cdf9d0" providerId="ADAL" clId="{5AC89EEC-9DC1-4DB5-BD5F-1065EAE7210C}" dt="2020-10-26T03:42:14.013" v="2626"/>
          <ac:picMkLst>
            <pc:docMk/>
            <pc:sldMk cId="1975169054" sldId="262"/>
            <ac:picMk id="5122" creationId="{EDE6D447-285A-456A-8D0C-6F4B18BBB0F4}"/>
          </ac:picMkLst>
        </pc:picChg>
      </pc:sldChg>
      <pc:sldChg chg="addSp">
        <pc:chgData name="Aaron Powell" userId="b9095cd2-d688-48eb-81cb-207881cdf9d0" providerId="ADAL" clId="{5AC89EEC-9DC1-4DB5-BD5F-1065EAE7210C}" dt="2020-10-26T03:40:36.439" v="2597"/>
        <pc:sldMkLst>
          <pc:docMk/>
          <pc:sldMk cId="3140897571" sldId="262"/>
        </pc:sldMkLst>
        <pc:picChg chg="add">
          <ac:chgData name="Aaron Powell" userId="b9095cd2-d688-48eb-81cb-207881cdf9d0" providerId="ADAL" clId="{5AC89EEC-9DC1-4DB5-BD5F-1065EAE7210C}" dt="2020-10-26T03:40:36.439" v="2597"/>
          <ac:picMkLst>
            <pc:docMk/>
            <pc:sldMk cId="3140897571" sldId="262"/>
            <ac:picMk id="4098" creationId="{376DD0E1-0873-465E-92A5-E23397E14A4B}"/>
          </ac:picMkLst>
        </pc:picChg>
      </pc:sldChg>
      <pc:sldChg chg="addSp delSp modSp add del mod ord modShow">
        <pc:chgData name="Aaron Powell" userId="b9095cd2-d688-48eb-81cb-207881cdf9d0" providerId="ADAL" clId="{5AC89EEC-9DC1-4DB5-BD5F-1065EAE7210C}" dt="2020-10-26T03:42:30.530" v="2671" actId="1038"/>
        <pc:sldMkLst>
          <pc:docMk/>
          <pc:sldMk cId="4113657981" sldId="262"/>
        </pc:sldMkLst>
        <pc:spChg chg="mod">
          <ac:chgData name="Aaron Powell" userId="b9095cd2-d688-48eb-81cb-207881cdf9d0" providerId="ADAL" clId="{5AC89EEC-9DC1-4DB5-BD5F-1065EAE7210C}" dt="2020-10-26T02:49:01.584" v="2517" actId="20577"/>
          <ac:spMkLst>
            <pc:docMk/>
            <pc:sldMk cId="4113657981" sldId="262"/>
            <ac:spMk id="2" creationId="{E150C0B0-ED21-4048-B32A-4023722F3F50}"/>
          </ac:spMkLst>
        </pc:spChg>
        <pc:spChg chg="mod">
          <ac:chgData name="Aaron Powell" userId="b9095cd2-d688-48eb-81cb-207881cdf9d0" providerId="ADAL" clId="{5AC89EEC-9DC1-4DB5-BD5F-1065EAE7210C}" dt="2020-10-26T02:49:52.593" v="2596" actId="20577"/>
          <ac:spMkLst>
            <pc:docMk/>
            <pc:sldMk cId="4113657981" sldId="262"/>
            <ac:spMk id="3" creationId="{C7FBA468-3EB7-2947-9916-1F08AD82F950}"/>
          </ac:spMkLst>
        </pc:spChg>
        <pc:spChg chg="add mod">
          <ac:chgData name="Aaron Powell" userId="b9095cd2-d688-48eb-81cb-207881cdf9d0" providerId="ADAL" clId="{5AC89EEC-9DC1-4DB5-BD5F-1065EAE7210C}" dt="2020-10-26T03:42:30.530" v="2671" actId="1038"/>
          <ac:spMkLst>
            <pc:docMk/>
            <pc:sldMk cId="4113657981" sldId="262"/>
            <ac:spMk id="6" creationId="{272EEEDD-27C3-4FD4-9E46-85C542554638}"/>
          </ac:spMkLst>
        </pc:spChg>
        <pc:spChg chg="add mod">
          <ac:chgData name="Aaron Powell" userId="b9095cd2-d688-48eb-81cb-207881cdf9d0" providerId="ADAL" clId="{5AC89EEC-9DC1-4DB5-BD5F-1065EAE7210C}" dt="2020-10-26T03:42:30.530" v="2671" actId="1038"/>
          <ac:spMkLst>
            <pc:docMk/>
            <pc:sldMk cId="4113657981" sldId="262"/>
            <ac:spMk id="8" creationId="{96EDD1E6-B420-4631-B9CD-ECD1125BAFEE}"/>
          </ac:spMkLst>
        </pc:spChg>
        <pc:picChg chg="add del mod">
          <ac:chgData name="Aaron Powell" userId="b9095cd2-d688-48eb-81cb-207881cdf9d0" providerId="ADAL" clId="{5AC89EEC-9DC1-4DB5-BD5F-1065EAE7210C}" dt="2020-10-26T03:42:13.701" v="2625" actId="478"/>
          <ac:picMkLst>
            <pc:docMk/>
            <pc:sldMk cId="4113657981" sldId="262"/>
            <ac:picMk id="5" creationId="{D356AB2F-D67C-4B84-A3C8-D244865BB26F}"/>
          </ac:picMkLst>
        </pc:picChg>
        <pc:picChg chg="mod">
          <ac:chgData name="Aaron Powell" userId="b9095cd2-d688-48eb-81cb-207881cdf9d0" providerId="ADAL" clId="{5AC89EEC-9DC1-4DB5-BD5F-1065EAE7210C}" dt="2020-10-26T03:42:30.530" v="2671" actId="1038"/>
          <ac:picMkLst>
            <pc:docMk/>
            <pc:sldMk cId="4113657981" sldId="262"/>
            <ac:picMk id="4098" creationId="{376DD0E1-0873-465E-92A5-E23397E14A4B}"/>
          </ac:picMkLst>
        </pc:picChg>
        <pc:picChg chg="mod">
          <ac:chgData name="Aaron Powell" userId="b9095cd2-d688-48eb-81cb-207881cdf9d0" providerId="ADAL" clId="{5AC89EEC-9DC1-4DB5-BD5F-1065EAE7210C}" dt="2020-10-26T03:42:30.530" v="2671" actId="1038"/>
          <ac:picMkLst>
            <pc:docMk/>
            <pc:sldMk cId="4113657981" sldId="262"/>
            <ac:picMk id="5122" creationId="{EDE6D447-285A-456A-8D0C-6F4B18BBB0F4}"/>
          </ac:picMkLst>
        </pc:picChg>
      </pc:sldChg>
      <pc:sldChg chg="modSp mod ord">
        <pc:chgData name="Aaron Powell" userId="b9095cd2-d688-48eb-81cb-207881cdf9d0" providerId="ADAL" clId="{5AC89EEC-9DC1-4DB5-BD5F-1065EAE7210C}" dt="2020-10-25T23:28:35.242" v="329" actId="404"/>
        <pc:sldMkLst>
          <pc:docMk/>
          <pc:sldMk cId="1138217056" sldId="263"/>
        </pc:sldMkLst>
        <pc:spChg chg="mod">
          <ac:chgData name="Aaron Powell" userId="b9095cd2-d688-48eb-81cb-207881cdf9d0" providerId="ADAL" clId="{5AC89EEC-9DC1-4DB5-BD5F-1065EAE7210C}" dt="2020-10-25T23:28:35.242" v="329" actId="404"/>
          <ac:spMkLst>
            <pc:docMk/>
            <pc:sldMk cId="1138217056" sldId="263"/>
            <ac:spMk id="3" creationId="{163FC28D-518A-BF48-8B64-C8BF638EE003}"/>
          </ac:spMkLst>
        </pc:spChg>
      </pc:sldChg>
      <pc:sldChg chg="mod ord modShow">
        <pc:chgData name="Aaron Powell" userId="b9095cd2-d688-48eb-81cb-207881cdf9d0" providerId="ADAL" clId="{5AC89EEC-9DC1-4DB5-BD5F-1065EAE7210C}" dt="2020-10-25T23:28:13.992" v="255"/>
        <pc:sldMkLst>
          <pc:docMk/>
          <pc:sldMk cId="1281430713" sldId="264"/>
        </pc:sldMkLst>
      </pc:sldChg>
      <pc:sldChg chg="mod ord modShow">
        <pc:chgData name="Aaron Powell" userId="b9095cd2-d688-48eb-81cb-207881cdf9d0" providerId="ADAL" clId="{5AC89EEC-9DC1-4DB5-BD5F-1065EAE7210C}" dt="2020-10-25T23:28:13.992" v="255"/>
        <pc:sldMkLst>
          <pc:docMk/>
          <pc:sldMk cId="2700942184" sldId="265"/>
        </pc:sldMkLst>
      </pc:sldChg>
      <pc:sldChg chg="mod ord modShow">
        <pc:chgData name="Aaron Powell" userId="b9095cd2-d688-48eb-81cb-207881cdf9d0" providerId="ADAL" clId="{5AC89EEC-9DC1-4DB5-BD5F-1065EAE7210C}" dt="2020-10-25T23:28:13.992" v="255"/>
        <pc:sldMkLst>
          <pc:docMk/>
          <pc:sldMk cId="714984656" sldId="266"/>
        </pc:sldMkLst>
      </pc:sldChg>
      <pc:sldChg chg="mod ord modShow">
        <pc:chgData name="Aaron Powell" userId="b9095cd2-d688-48eb-81cb-207881cdf9d0" providerId="ADAL" clId="{5AC89EEC-9DC1-4DB5-BD5F-1065EAE7210C}" dt="2020-10-25T23:28:13.992" v="255"/>
        <pc:sldMkLst>
          <pc:docMk/>
          <pc:sldMk cId="2762594509" sldId="267"/>
        </pc:sldMkLst>
      </pc:sldChg>
      <pc:sldChg chg="mod ord modShow">
        <pc:chgData name="Aaron Powell" userId="b9095cd2-d688-48eb-81cb-207881cdf9d0" providerId="ADAL" clId="{5AC89EEC-9DC1-4DB5-BD5F-1065EAE7210C}" dt="2020-10-25T23:28:13.992" v="255"/>
        <pc:sldMkLst>
          <pc:docMk/>
          <pc:sldMk cId="1716267179" sldId="268"/>
        </pc:sldMkLst>
      </pc:sldChg>
      <pc:sldChg chg="mod ord modShow">
        <pc:chgData name="Aaron Powell" userId="b9095cd2-d688-48eb-81cb-207881cdf9d0" providerId="ADAL" clId="{5AC89EEC-9DC1-4DB5-BD5F-1065EAE7210C}" dt="2020-10-25T23:28:13.992" v="255"/>
        <pc:sldMkLst>
          <pc:docMk/>
          <pc:sldMk cId="767973781" sldId="269"/>
        </pc:sldMkLst>
      </pc:sldChg>
      <pc:sldChg chg="mod ord modShow">
        <pc:chgData name="Aaron Powell" userId="b9095cd2-d688-48eb-81cb-207881cdf9d0" providerId="ADAL" clId="{5AC89EEC-9DC1-4DB5-BD5F-1065EAE7210C}" dt="2020-10-25T23:28:13.992" v="255"/>
        <pc:sldMkLst>
          <pc:docMk/>
          <pc:sldMk cId="1795166905" sldId="270"/>
        </pc:sldMkLst>
      </pc:sldChg>
      <pc:sldChg chg="mod ord modShow">
        <pc:chgData name="Aaron Powell" userId="b9095cd2-d688-48eb-81cb-207881cdf9d0" providerId="ADAL" clId="{5AC89EEC-9DC1-4DB5-BD5F-1065EAE7210C}" dt="2020-10-25T23:28:13.992" v="255"/>
        <pc:sldMkLst>
          <pc:docMk/>
          <pc:sldMk cId="1552505949" sldId="271"/>
        </pc:sldMkLst>
      </pc:sldChg>
      <pc:sldChg chg="mod ord modShow">
        <pc:chgData name="Aaron Powell" userId="b9095cd2-d688-48eb-81cb-207881cdf9d0" providerId="ADAL" clId="{5AC89EEC-9DC1-4DB5-BD5F-1065EAE7210C}" dt="2020-10-25T23:28:13.992" v="255"/>
        <pc:sldMkLst>
          <pc:docMk/>
          <pc:sldMk cId="3387637562" sldId="272"/>
        </pc:sldMkLst>
      </pc:sldChg>
      <pc:sldChg chg="mod ord modShow">
        <pc:chgData name="Aaron Powell" userId="b9095cd2-d688-48eb-81cb-207881cdf9d0" providerId="ADAL" clId="{5AC89EEC-9DC1-4DB5-BD5F-1065EAE7210C}" dt="2020-10-25T23:28:13.992" v="255"/>
        <pc:sldMkLst>
          <pc:docMk/>
          <pc:sldMk cId="2402201920" sldId="273"/>
        </pc:sldMkLst>
      </pc:sldChg>
      <pc:sldChg chg="mod ord modShow">
        <pc:chgData name="Aaron Powell" userId="b9095cd2-d688-48eb-81cb-207881cdf9d0" providerId="ADAL" clId="{5AC89EEC-9DC1-4DB5-BD5F-1065EAE7210C}" dt="2020-10-25T23:28:13.992" v="255"/>
        <pc:sldMkLst>
          <pc:docMk/>
          <pc:sldMk cId="2191142605" sldId="275"/>
        </pc:sldMkLst>
      </pc:sldChg>
      <pc:sldChg chg="mod ord modShow">
        <pc:chgData name="Aaron Powell" userId="b9095cd2-d688-48eb-81cb-207881cdf9d0" providerId="ADAL" clId="{5AC89EEC-9DC1-4DB5-BD5F-1065EAE7210C}" dt="2020-10-25T23:28:13.992" v="255"/>
        <pc:sldMkLst>
          <pc:docMk/>
          <pc:sldMk cId="650461553" sldId="276"/>
        </pc:sldMkLst>
      </pc:sldChg>
      <pc:sldChg chg="modSp add mod">
        <pc:chgData name="Aaron Powell" userId="b9095cd2-d688-48eb-81cb-207881cdf9d0" providerId="ADAL" clId="{5AC89EEC-9DC1-4DB5-BD5F-1065EAE7210C}" dt="2020-10-25T23:14:19.455" v="243" actId="20577"/>
        <pc:sldMkLst>
          <pc:docMk/>
          <pc:sldMk cId="3515739282" sldId="277"/>
        </pc:sldMkLst>
        <pc:spChg chg="mod">
          <ac:chgData name="Aaron Powell" userId="b9095cd2-d688-48eb-81cb-207881cdf9d0" providerId="ADAL" clId="{5AC89EEC-9DC1-4DB5-BD5F-1065EAE7210C}" dt="2020-10-25T23:14:19.455" v="243" actId="20577"/>
          <ac:spMkLst>
            <pc:docMk/>
            <pc:sldMk cId="3515739282" sldId="277"/>
            <ac:spMk id="2" creationId="{096FE8AF-C54E-8B47-969A-459B511062AA}"/>
          </ac:spMkLst>
        </pc:spChg>
      </pc:sldChg>
      <pc:sldChg chg="addSp delSp modSp new mod modTransition setBg modClrScheme chgLayout">
        <pc:chgData name="Aaron Powell" userId="b9095cd2-d688-48eb-81cb-207881cdf9d0" providerId="ADAL" clId="{5AC89EEC-9DC1-4DB5-BD5F-1065EAE7210C}" dt="2020-10-25T23:43:53.928" v="354"/>
        <pc:sldMkLst>
          <pc:docMk/>
          <pc:sldMk cId="2762952038" sldId="278"/>
        </pc:sldMkLst>
        <pc:spChg chg="del mod ord">
          <ac:chgData name="Aaron Powell" userId="b9095cd2-d688-48eb-81cb-207881cdf9d0" providerId="ADAL" clId="{5AC89EEC-9DC1-4DB5-BD5F-1065EAE7210C}" dt="2020-10-25T23:11:30.761" v="143" actId="700"/>
          <ac:spMkLst>
            <pc:docMk/>
            <pc:sldMk cId="2762952038" sldId="278"/>
            <ac:spMk id="2" creationId="{B5007546-7E68-4392-8482-29303F1D24C7}"/>
          </ac:spMkLst>
        </pc:spChg>
        <pc:spChg chg="del">
          <ac:chgData name="Aaron Powell" userId="b9095cd2-d688-48eb-81cb-207881cdf9d0" providerId="ADAL" clId="{5AC89EEC-9DC1-4DB5-BD5F-1065EAE7210C}" dt="2020-10-25T23:11:30.761" v="143" actId="700"/>
          <ac:spMkLst>
            <pc:docMk/>
            <pc:sldMk cId="2762952038" sldId="278"/>
            <ac:spMk id="3" creationId="{EDF32046-F497-4EF7-98B9-708A251F813C}"/>
          </ac:spMkLst>
        </pc:spChg>
        <pc:spChg chg="del mod ord">
          <ac:chgData name="Aaron Powell" userId="b9095cd2-d688-48eb-81cb-207881cdf9d0" providerId="ADAL" clId="{5AC89EEC-9DC1-4DB5-BD5F-1065EAE7210C}" dt="2020-10-25T23:11:30.761" v="143" actId="700"/>
          <ac:spMkLst>
            <pc:docMk/>
            <pc:sldMk cId="2762952038" sldId="278"/>
            <ac:spMk id="4" creationId="{F1B2EE1E-8D31-48C0-9545-AD4F7DFCD947}"/>
          </ac:spMkLst>
        </pc:spChg>
        <pc:spChg chg="del">
          <ac:chgData name="Aaron Powell" userId="b9095cd2-d688-48eb-81cb-207881cdf9d0" providerId="ADAL" clId="{5AC89EEC-9DC1-4DB5-BD5F-1065EAE7210C}" dt="2020-10-25T23:11:30.761" v="143" actId="700"/>
          <ac:spMkLst>
            <pc:docMk/>
            <pc:sldMk cId="2762952038" sldId="278"/>
            <ac:spMk id="5" creationId="{39577970-E217-41A6-B5E7-1416C389195F}"/>
          </ac:spMkLst>
        </pc:spChg>
        <pc:spChg chg="del mod ord">
          <ac:chgData name="Aaron Powell" userId="b9095cd2-d688-48eb-81cb-207881cdf9d0" providerId="ADAL" clId="{5AC89EEC-9DC1-4DB5-BD5F-1065EAE7210C}" dt="2020-10-25T23:11:30.761" v="143" actId="700"/>
          <ac:spMkLst>
            <pc:docMk/>
            <pc:sldMk cId="2762952038" sldId="278"/>
            <ac:spMk id="6" creationId="{D11BBA9B-E331-4AA9-ACE8-78886BE962FD}"/>
          </ac:spMkLst>
        </pc:spChg>
        <pc:spChg chg="add mod ord">
          <ac:chgData name="Aaron Powell" userId="b9095cd2-d688-48eb-81cb-207881cdf9d0" providerId="ADAL" clId="{5AC89EEC-9DC1-4DB5-BD5F-1065EAE7210C}" dt="2020-10-25T23:13:21.659" v="239" actId="962"/>
          <ac:spMkLst>
            <pc:docMk/>
            <pc:sldMk cId="2762952038" sldId="278"/>
            <ac:spMk id="7" creationId="{BBE17888-42FB-4685-ABE8-73C9899A3A76}"/>
          </ac:spMkLst>
        </pc:spChg>
        <pc:spChg chg="add del mod ord">
          <ac:chgData name="Aaron Powell" userId="b9095cd2-d688-48eb-81cb-207881cdf9d0" providerId="ADAL" clId="{5AC89EEC-9DC1-4DB5-BD5F-1065EAE7210C}" dt="2020-10-25T23:13:18.724" v="237" actId="26606"/>
          <ac:spMkLst>
            <pc:docMk/>
            <pc:sldMk cId="2762952038" sldId="278"/>
            <ac:spMk id="8" creationId="{252029B4-AD93-4963-AC13-4891FDE252D3}"/>
          </ac:spMkLst>
        </pc:spChg>
        <pc:spChg chg="add del mod ord">
          <ac:chgData name="Aaron Powell" userId="b9095cd2-d688-48eb-81cb-207881cdf9d0" providerId="ADAL" clId="{5AC89EEC-9DC1-4DB5-BD5F-1065EAE7210C}" dt="2020-10-25T23:12:35.262" v="216" actId="22"/>
          <ac:spMkLst>
            <pc:docMk/>
            <pc:sldMk cId="2762952038" sldId="278"/>
            <ac:spMk id="9" creationId="{411317D5-E111-4711-883E-DC7B210D0C96}"/>
          </ac:spMkLst>
        </pc:spChg>
        <pc:spChg chg="add del">
          <ac:chgData name="Aaron Powell" userId="b9095cd2-d688-48eb-81cb-207881cdf9d0" providerId="ADAL" clId="{5AC89EEC-9DC1-4DB5-BD5F-1065EAE7210C}" dt="2020-10-25T23:13:07.670" v="226" actId="26606"/>
          <ac:spMkLst>
            <pc:docMk/>
            <pc:sldMk cId="2762952038" sldId="278"/>
            <ac:spMk id="15" creationId="{A2679492-7988-4050-9056-542444452411}"/>
          </ac:spMkLst>
        </pc:spChg>
        <pc:spChg chg="add del">
          <ac:chgData name="Aaron Powell" userId="b9095cd2-d688-48eb-81cb-207881cdf9d0" providerId="ADAL" clId="{5AC89EEC-9DC1-4DB5-BD5F-1065EAE7210C}" dt="2020-10-25T23:12:53.589" v="220" actId="26606"/>
          <ac:spMkLst>
            <pc:docMk/>
            <pc:sldMk cId="2762952038" sldId="278"/>
            <ac:spMk id="16" creationId="{77C59BEC-C4CC-4741-B975-08C543178D3D}"/>
          </ac:spMkLst>
        </pc:spChg>
        <pc:spChg chg="add del">
          <ac:chgData name="Aaron Powell" userId="b9095cd2-d688-48eb-81cb-207881cdf9d0" providerId="ADAL" clId="{5AC89EEC-9DC1-4DB5-BD5F-1065EAE7210C}" dt="2020-10-25T23:13:07.670" v="226" actId="26606"/>
          <ac:spMkLst>
            <pc:docMk/>
            <pc:sldMk cId="2762952038" sldId="278"/>
            <ac:spMk id="17" creationId="{B091B163-7D61-4891-ABCF-5C13D9C418D0}"/>
          </ac:spMkLst>
        </pc:spChg>
        <pc:spChg chg="add del">
          <ac:chgData name="Aaron Powell" userId="b9095cd2-d688-48eb-81cb-207881cdf9d0" providerId="ADAL" clId="{5AC89EEC-9DC1-4DB5-BD5F-1065EAE7210C}" dt="2020-10-25T23:12:53.589" v="220" actId="26606"/>
          <ac:spMkLst>
            <pc:docMk/>
            <pc:sldMk cId="2762952038" sldId="278"/>
            <ac:spMk id="18" creationId="{72DEF309-605D-4117-9340-6D589B6C3A34}"/>
          </ac:spMkLst>
        </pc:spChg>
        <pc:spChg chg="add del">
          <ac:chgData name="Aaron Powell" userId="b9095cd2-d688-48eb-81cb-207881cdf9d0" providerId="ADAL" clId="{5AC89EEC-9DC1-4DB5-BD5F-1065EAE7210C}" dt="2020-10-25T23:13:07.670" v="226" actId="26606"/>
          <ac:spMkLst>
            <pc:docMk/>
            <pc:sldMk cId="2762952038" sldId="278"/>
            <ac:spMk id="19" creationId="{252029B4-AD93-4963-AC13-4891FDE252D3}"/>
          </ac:spMkLst>
        </pc:spChg>
        <pc:spChg chg="add del">
          <ac:chgData name="Aaron Powell" userId="b9095cd2-d688-48eb-81cb-207881cdf9d0" providerId="ADAL" clId="{5AC89EEC-9DC1-4DB5-BD5F-1065EAE7210C}" dt="2020-10-25T23:12:53.589" v="220" actId="26606"/>
          <ac:spMkLst>
            <pc:docMk/>
            <pc:sldMk cId="2762952038" sldId="278"/>
            <ac:spMk id="20" creationId="{A7B99495-F43F-4D80-A44F-2CB4764EB90B}"/>
          </ac:spMkLst>
        </pc:spChg>
        <pc:spChg chg="add del">
          <ac:chgData name="Aaron Powell" userId="b9095cd2-d688-48eb-81cb-207881cdf9d0" providerId="ADAL" clId="{5AC89EEC-9DC1-4DB5-BD5F-1065EAE7210C}" dt="2020-10-25T23:13:00.471" v="222" actId="26606"/>
          <ac:spMkLst>
            <pc:docMk/>
            <pc:sldMk cId="2762952038" sldId="278"/>
            <ac:spMk id="22" creationId="{7D20183A-0B1D-4A1F-89B1-ADBEDBC6E54E}"/>
          </ac:spMkLst>
        </pc:spChg>
        <pc:spChg chg="add del">
          <ac:chgData name="Aaron Powell" userId="b9095cd2-d688-48eb-81cb-207881cdf9d0" providerId="ADAL" clId="{5AC89EEC-9DC1-4DB5-BD5F-1065EAE7210C}" dt="2020-10-25T23:13:00.471" v="222" actId="26606"/>
          <ac:spMkLst>
            <pc:docMk/>
            <pc:sldMk cId="2762952038" sldId="278"/>
            <ac:spMk id="23" creationId="{B5FA7C47-B7C1-4D2E-AB49-ED23BA34BA83}"/>
          </ac:spMkLst>
        </pc:spChg>
        <pc:spChg chg="add del">
          <ac:chgData name="Aaron Powell" userId="b9095cd2-d688-48eb-81cb-207881cdf9d0" providerId="ADAL" clId="{5AC89EEC-9DC1-4DB5-BD5F-1065EAE7210C}" dt="2020-10-25T23:13:00.471" v="222" actId="26606"/>
          <ac:spMkLst>
            <pc:docMk/>
            <pc:sldMk cId="2762952038" sldId="278"/>
            <ac:spMk id="24" creationId="{131031D3-26CD-4214-A9A4-5857EFA15A0C}"/>
          </ac:spMkLst>
        </pc:spChg>
        <pc:spChg chg="add del">
          <ac:chgData name="Aaron Powell" userId="b9095cd2-d688-48eb-81cb-207881cdf9d0" providerId="ADAL" clId="{5AC89EEC-9DC1-4DB5-BD5F-1065EAE7210C}" dt="2020-10-25T23:13:00.471" v="222" actId="26606"/>
          <ac:spMkLst>
            <pc:docMk/>
            <pc:sldMk cId="2762952038" sldId="278"/>
            <ac:spMk id="25" creationId="{596EE156-ABF1-4329-A6BA-03B4254E0877}"/>
          </ac:spMkLst>
        </pc:spChg>
        <pc:spChg chg="add del">
          <ac:chgData name="Aaron Powell" userId="b9095cd2-d688-48eb-81cb-207881cdf9d0" providerId="ADAL" clId="{5AC89EEC-9DC1-4DB5-BD5F-1065EAE7210C}" dt="2020-10-25T23:13:00.471" v="222" actId="26606"/>
          <ac:spMkLst>
            <pc:docMk/>
            <pc:sldMk cId="2762952038" sldId="278"/>
            <ac:spMk id="26" creationId="{19B9933F-AAB3-444A-8BB5-9CA194A8BC63}"/>
          </ac:spMkLst>
        </pc:spChg>
        <pc:spChg chg="add del">
          <ac:chgData name="Aaron Powell" userId="b9095cd2-d688-48eb-81cb-207881cdf9d0" providerId="ADAL" clId="{5AC89EEC-9DC1-4DB5-BD5F-1065EAE7210C}" dt="2020-10-25T23:13:12.132" v="230" actId="26606"/>
          <ac:spMkLst>
            <pc:docMk/>
            <pc:sldMk cId="2762952038" sldId="278"/>
            <ac:spMk id="29" creationId="{E862BE82-D00D-42C1-BF16-93AA37870C32}"/>
          </ac:spMkLst>
        </pc:spChg>
        <pc:spChg chg="add del">
          <ac:chgData name="Aaron Powell" userId="b9095cd2-d688-48eb-81cb-207881cdf9d0" providerId="ADAL" clId="{5AC89EEC-9DC1-4DB5-BD5F-1065EAE7210C}" dt="2020-10-25T23:13:12.132" v="230" actId="26606"/>
          <ac:spMkLst>
            <pc:docMk/>
            <pc:sldMk cId="2762952038" sldId="278"/>
            <ac:spMk id="30" creationId="{F6D92C2D-1D3D-4974-918C-06579FB354A9}"/>
          </ac:spMkLst>
        </pc:spChg>
        <pc:spChg chg="add del">
          <ac:chgData name="Aaron Powell" userId="b9095cd2-d688-48eb-81cb-207881cdf9d0" providerId="ADAL" clId="{5AC89EEC-9DC1-4DB5-BD5F-1065EAE7210C}" dt="2020-10-25T23:13:12.132" v="230" actId="26606"/>
          <ac:spMkLst>
            <pc:docMk/>
            <pc:sldMk cId="2762952038" sldId="278"/>
            <ac:spMk id="31" creationId="{252029B4-AD93-4963-AC13-4891FDE252D3}"/>
          </ac:spMkLst>
        </pc:spChg>
        <pc:spChg chg="add del">
          <ac:chgData name="Aaron Powell" userId="b9095cd2-d688-48eb-81cb-207881cdf9d0" providerId="ADAL" clId="{5AC89EEC-9DC1-4DB5-BD5F-1065EAE7210C}" dt="2020-10-25T23:13:12.908" v="232" actId="26606"/>
          <ac:spMkLst>
            <pc:docMk/>
            <pc:sldMk cId="2762952038" sldId="278"/>
            <ac:spMk id="33" creationId="{22587ECF-85E9-4393-9D87-8EB6F3F6C208}"/>
          </ac:spMkLst>
        </pc:spChg>
        <pc:spChg chg="add del">
          <ac:chgData name="Aaron Powell" userId="b9095cd2-d688-48eb-81cb-207881cdf9d0" providerId="ADAL" clId="{5AC89EEC-9DC1-4DB5-BD5F-1065EAE7210C}" dt="2020-10-25T23:13:12.908" v="232" actId="26606"/>
          <ac:spMkLst>
            <pc:docMk/>
            <pc:sldMk cId="2762952038" sldId="278"/>
            <ac:spMk id="34" creationId="{252029B4-AD93-4963-AC13-4891FDE252D3}"/>
          </ac:spMkLst>
        </pc:spChg>
        <pc:spChg chg="add del">
          <ac:chgData name="Aaron Powell" userId="b9095cd2-d688-48eb-81cb-207881cdf9d0" providerId="ADAL" clId="{5AC89EEC-9DC1-4DB5-BD5F-1065EAE7210C}" dt="2020-10-25T23:13:16.294" v="234" actId="26606"/>
          <ac:spMkLst>
            <pc:docMk/>
            <pc:sldMk cId="2762952038" sldId="278"/>
            <ac:spMk id="36" creationId="{252029B4-AD93-4963-AC13-4891FDE252D3}"/>
          </ac:spMkLst>
        </pc:spChg>
        <pc:spChg chg="add del">
          <ac:chgData name="Aaron Powell" userId="b9095cd2-d688-48eb-81cb-207881cdf9d0" providerId="ADAL" clId="{5AC89EEC-9DC1-4DB5-BD5F-1065EAE7210C}" dt="2020-10-25T23:13:16.294" v="234" actId="26606"/>
          <ac:spMkLst>
            <pc:docMk/>
            <pc:sldMk cId="2762952038" sldId="278"/>
            <ac:spMk id="37" creationId="{5E39A796-BE83-48B1-B33F-35C4A32AAB57}"/>
          </ac:spMkLst>
        </pc:spChg>
        <pc:spChg chg="add del">
          <ac:chgData name="Aaron Powell" userId="b9095cd2-d688-48eb-81cb-207881cdf9d0" providerId="ADAL" clId="{5AC89EEC-9DC1-4DB5-BD5F-1065EAE7210C}" dt="2020-10-25T23:13:16.294" v="234" actId="26606"/>
          <ac:spMkLst>
            <pc:docMk/>
            <pc:sldMk cId="2762952038" sldId="278"/>
            <ac:spMk id="38" creationId="{72F84B47-E267-4194-8194-831DB7B5547F}"/>
          </ac:spMkLst>
        </pc:spChg>
        <pc:spChg chg="add del">
          <ac:chgData name="Aaron Powell" userId="b9095cd2-d688-48eb-81cb-207881cdf9d0" providerId="ADAL" clId="{5AC89EEC-9DC1-4DB5-BD5F-1065EAE7210C}" dt="2020-10-25T23:13:18.701" v="236" actId="26606"/>
          <ac:spMkLst>
            <pc:docMk/>
            <pc:sldMk cId="2762952038" sldId="278"/>
            <ac:spMk id="40" creationId="{867D4867-5BA7-4462-B2F6-A23F4A622AA7}"/>
          </ac:spMkLst>
        </pc:spChg>
        <pc:spChg chg="add del">
          <ac:chgData name="Aaron Powell" userId="b9095cd2-d688-48eb-81cb-207881cdf9d0" providerId="ADAL" clId="{5AC89EEC-9DC1-4DB5-BD5F-1065EAE7210C}" dt="2020-10-25T23:13:18.701" v="236" actId="26606"/>
          <ac:spMkLst>
            <pc:docMk/>
            <pc:sldMk cId="2762952038" sldId="278"/>
            <ac:spMk id="41" creationId="{252029B4-AD93-4963-AC13-4891FDE252D3}"/>
          </ac:spMkLst>
        </pc:spChg>
        <pc:graphicFrameChg chg="add del">
          <ac:chgData name="Aaron Powell" userId="b9095cd2-d688-48eb-81cb-207881cdf9d0" providerId="ADAL" clId="{5AC89EEC-9DC1-4DB5-BD5F-1065EAE7210C}" dt="2020-10-25T23:13:05.452" v="224" actId="26606"/>
          <ac:graphicFrameMkLst>
            <pc:docMk/>
            <pc:sldMk cId="2762952038" sldId="278"/>
            <ac:graphicFrameMk id="13" creationId="{D93337A3-A293-4805-B74B-9ECA1B17F8BE}"/>
          </ac:graphicFrameMkLst>
        </pc:graphicFrameChg>
        <pc:graphicFrameChg chg="add del">
          <ac:chgData name="Aaron Powell" userId="b9095cd2-d688-48eb-81cb-207881cdf9d0" providerId="ADAL" clId="{5AC89EEC-9DC1-4DB5-BD5F-1065EAE7210C}" dt="2020-10-25T23:13:10.715" v="228" actId="26606"/>
          <ac:graphicFrameMkLst>
            <pc:docMk/>
            <pc:sldMk cId="2762952038" sldId="278"/>
            <ac:graphicFrameMk id="27" creationId="{D93337A3-A293-4805-B74B-9ECA1B17F8BE}"/>
          </ac:graphicFrameMkLst>
        </pc:graphicFrameChg>
        <pc:graphicFrameChg chg="add">
          <ac:chgData name="Aaron Powell" userId="b9095cd2-d688-48eb-81cb-207881cdf9d0" providerId="ADAL" clId="{5AC89EEC-9DC1-4DB5-BD5F-1065EAE7210C}" dt="2020-10-25T23:13:18.724" v="237" actId="26606"/>
          <ac:graphicFrameMkLst>
            <pc:docMk/>
            <pc:sldMk cId="2762952038" sldId="278"/>
            <ac:graphicFrameMk id="43" creationId="{D93337A3-A293-4805-B74B-9ECA1B17F8BE}"/>
          </ac:graphicFrameMkLst>
        </pc:graphicFrameChg>
        <pc:picChg chg="add mod">
          <ac:chgData name="Aaron Powell" userId="b9095cd2-d688-48eb-81cb-207881cdf9d0" providerId="ADAL" clId="{5AC89EEC-9DC1-4DB5-BD5F-1065EAE7210C}" dt="2020-10-25T23:13:21.658" v="238" actId="27614"/>
          <ac:picMkLst>
            <pc:docMk/>
            <pc:sldMk cId="2762952038" sldId="278"/>
            <ac:picMk id="11" creationId="{FAE4CBA1-14E8-48EF-9732-F53EE8AB9C5D}"/>
          </ac:picMkLst>
        </pc:picChg>
        <pc:cxnChg chg="add del">
          <ac:chgData name="Aaron Powell" userId="b9095cd2-d688-48eb-81cb-207881cdf9d0" providerId="ADAL" clId="{5AC89EEC-9DC1-4DB5-BD5F-1065EAE7210C}" dt="2020-10-25T23:13:07.670" v="226" actId="26606"/>
          <ac:cxnSpMkLst>
            <pc:docMk/>
            <pc:sldMk cId="2762952038" sldId="278"/>
            <ac:cxnSpMk id="21" creationId="{C49DA8F6-BCC1-4447-B54C-57856834B94B}"/>
          </ac:cxnSpMkLst>
        </pc:cxnChg>
      </pc:sldChg>
      <pc:sldChg chg="addSp delSp modSp new add del mod modTransition modClrScheme modAnim chgLayout modNotesTx">
        <pc:chgData name="Aaron Powell" userId="b9095cd2-d688-48eb-81cb-207881cdf9d0" providerId="ADAL" clId="{5AC89EEC-9DC1-4DB5-BD5F-1065EAE7210C}" dt="2020-10-25T23:45:34.879" v="604" actId="20577"/>
        <pc:sldMkLst>
          <pc:docMk/>
          <pc:sldMk cId="1803575778" sldId="279"/>
        </pc:sldMkLst>
        <pc:spChg chg="del">
          <ac:chgData name="Aaron Powell" userId="b9095cd2-d688-48eb-81cb-207881cdf9d0" providerId="ADAL" clId="{5AC89EEC-9DC1-4DB5-BD5F-1065EAE7210C}" dt="2020-10-25T23:34:16.324" v="331" actId="700"/>
          <ac:spMkLst>
            <pc:docMk/>
            <pc:sldMk cId="1803575778" sldId="279"/>
            <ac:spMk id="2" creationId="{D282C6E9-5F60-4CA8-9D0A-DD66F83FDEF5}"/>
          </ac:spMkLst>
        </pc:spChg>
        <pc:spChg chg="del">
          <ac:chgData name="Aaron Powell" userId="b9095cd2-d688-48eb-81cb-207881cdf9d0" providerId="ADAL" clId="{5AC89EEC-9DC1-4DB5-BD5F-1065EAE7210C}" dt="2020-10-25T23:34:16.324" v="331" actId="700"/>
          <ac:spMkLst>
            <pc:docMk/>
            <pc:sldMk cId="1803575778" sldId="279"/>
            <ac:spMk id="3" creationId="{B5697090-24F1-42A2-BADB-4CD508B5F269}"/>
          </ac:spMkLst>
        </pc:spChg>
        <pc:spChg chg="add del">
          <ac:chgData name="Aaron Powell" userId="b9095cd2-d688-48eb-81cb-207881cdf9d0" providerId="ADAL" clId="{5AC89EEC-9DC1-4DB5-BD5F-1065EAE7210C}" dt="2020-10-25T23:36:04.443" v="333" actId="22"/>
          <ac:spMkLst>
            <pc:docMk/>
            <pc:sldMk cId="1803575778" sldId="279"/>
            <ac:spMk id="5" creationId="{97A8DC12-5FFA-4114-A39B-7BD430E2EF65}"/>
          </ac:spMkLst>
        </pc:spChg>
        <pc:picChg chg="add del mod">
          <ac:chgData name="Aaron Powell" userId="b9095cd2-d688-48eb-81cb-207881cdf9d0" providerId="ADAL" clId="{5AC89EEC-9DC1-4DB5-BD5F-1065EAE7210C}" dt="2020-10-25T23:43:41.495" v="353" actId="478"/>
          <ac:picMkLst>
            <pc:docMk/>
            <pc:sldMk cId="1803575778" sldId="279"/>
            <ac:picMk id="7" creationId="{27404C6D-79AD-4E3B-B006-645119874F90}"/>
          </ac:picMkLst>
        </pc:picChg>
        <pc:picChg chg="mod">
          <ac:chgData name="Aaron Powell" userId="b9095cd2-d688-48eb-81cb-207881cdf9d0" providerId="ADAL" clId="{5AC89EEC-9DC1-4DB5-BD5F-1065EAE7210C}" dt="2020-10-25T23:44:41.302" v="363" actId="12788"/>
          <ac:picMkLst>
            <pc:docMk/>
            <pc:sldMk cId="1803575778" sldId="279"/>
            <ac:picMk id="1026" creationId="{2B9D66D0-1128-477F-BB51-F125D0D4594F}"/>
          </ac:picMkLst>
        </pc:picChg>
      </pc:sldChg>
      <pc:sldChg chg="addSp">
        <pc:chgData name="Aaron Powell" userId="b9095cd2-d688-48eb-81cb-207881cdf9d0" providerId="ADAL" clId="{5AC89EEC-9DC1-4DB5-BD5F-1065EAE7210C}" dt="2020-10-25T23:38:37.907" v="337"/>
        <pc:sldMkLst>
          <pc:docMk/>
          <pc:sldMk cId="3174556135" sldId="279"/>
        </pc:sldMkLst>
        <pc:picChg chg="add">
          <ac:chgData name="Aaron Powell" userId="b9095cd2-d688-48eb-81cb-207881cdf9d0" providerId="ADAL" clId="{5AC89EEC-9DC1-4DB5-BD5F-1065EAE7210C}" dt="2020-10-25T23:38:37.907" v="337"/>
          <ac:picMkLst>
            <pc:docMk/>
            <pc:sldMk cId="3174556135" sldId="279"/>
            <ac:picMk id="1026" creationId="{2B9D66D0-1128-477F-BB51-F125D0D4594F}"/>
          </ac:picMkLst>
        </pc:picChg>
      </pc:sldChg>
      <pc:sldChg chg="addSp modSp add mod modTransition modNotesTx">
        <pc:chgData name="Aaron Powell" userId="b9095cd2-d688-48eb-81cb-207881cdf9d0" providerId="ADAL" clId="{5AC89EEC-9DC1-4DB5-BD5F-1065EAE7210C}" dt="2020-10-26T00:00:35.868" v="1302" actId="14100"/>
        <pc:sldMkLst>
          <pc:docMk/>
          <pc:sldMk cId="3701237029" sldId="280"/>
        </pc:sldMkLst>
        <pc:picChg chg="add mod">
          <ac:chgData name="Aaron Powell" userId="b9095cd2-d688-48eb-81cb-207881cdf9d0" providerId="ADAL" clId="{5AC89EEC-9DC1-4DB5-BD5F-1065EAE7210C}" dt="2020-10-25T23:53:31.441" v="1110" actId="1076"/>
          <ac:picMkLst>
            <pc:docMk/>
            <pc:sldMk cId="3701237029" sldId="280"/>
            <ac:picMk id="2" creationId="{040F299C-DFD7-41E5-8B61-5D73DE3A6DA4}"/>
          </ac:picMkLst>
        </pc:picChg>
        <pc:picChg chg="mod">
          <ac:chgData name="Aaron Powell" userId="b9095cd2-d688-48eb-81cb-207881cdf9d0" providerId="ADAL" clId="{5AC89EEC-9DC1-4DB5-BD5F-1065EAE7210C}" dt="2020-10-26T00:00:35.868" v="1302" actId="14100"/>
          <ac:picMkLst>
            <pc:docMk/>
            <pc:sldMk cId="3701237029" sldId="280"/>
            <ac:picMk id="1026" creationId="{2B9D66D0-1128-477F-BB51-F125D0D4594F}"/>
          </ac:picMkLst>
        </pc:picChg>
      </pc:sldChg>
      <pc:sldChg chg="addSp">
        <pc:chgData name="Aaron Powell" userId="b9095cd2-d688-48eb-81cb-207881cdf9d0" providerId="ADAL" clId="{5AC89EEC-9DC1-4DB5-BD5F-1065EAE7210C}" dt="2020-10-25T23:51:14.321" v="1087"/>
        <pc:sldMkLst>
          <pc:docMk/>
          <pc:sldMk cId="1806662295" sldId="281"/>
        </pc:sldMkLst>
        <pc:picChg chg="add">
          <ac:chgData name="Aaron Powell" userId="b9095cd2-d688-48eb-81cb-207881cdf9d0" providerId="ADAL" clId="{5AC89EEC-9DC1-4DB5-BD5F-1065EAE7210C}" dt="2020-10-25T23:51:14.321" v="1087"/>
          <ac:picMkLst>
            <pc:docMk/>
            <pc:sldMk cId="1806662295" sldId="281"/>
            <ac:picMk id="2050" creationId="{A86F28E8-24B7-452E-A4D3-8DC30A8A8E30}"/>
          </ac:picMkLst>
        </pc:picChg>
      </pc:sldChg>
      <pc:sldChg chg="addSp delSp modSp add del mod modNotesTx">
        <pc:chgData name="Aaron Powell" userId="b9095cd2-d688-48eb-81cb-207881cdf9d0" providerId="ADAL" clId="{5AC89EEC-9DC1-4DB5-BD5F-1065EAE7210C}" dt="2020-10-26T00:01:44.312" v="1309" actId="1076"/>
        <pc:sldMkLst>
          <pc:docMk/>
          <pc:sldMk cId="3154006147" sldId="281"/>
        </pc:sldMkLst>
        <pc:grpChg chg="add del mod">
          <ac:chgData name="Aaron Powell" userId="b9095cd2-d688-48eb-81cb-207881cdf9d0" providerId="ADAL" clId="{5AC89EEC-9DC1-4DB5-BD5F-1065EAE7210C}" dt="2020-10-25T23:52:36.065" v="1103" actId="165"/>
          <ac:grpSpMkLst>
            <pc:docMk/>
            <pc:sldMk cId="3154006147" sldId="281"/>
            <ac:grpSpMk id="2" creationId="{C122DF43-484C-41FD-834E-436814663020}"/>
          </ac:grpSpMkLst>
        </pc:grpChg>
        <pc:picChg chg="add mod">
          <ac:chgData name="Aaron Powell" userId="b9095cd2-d688-48eb-81cb-207881cdf9d0" providerId="ADAL" clId="{5AC89EEC-9DC1-4DB5-BD5F-1065EAE7210C}" dt="2020-10-26T00:01:41.928" v="1308" actId="1076"/>
          <ac:picMkLst>
            <pc:docMk/>
            <pc:sldMk cId="3154006147" sldId="281"/>
            <ac:picMk id="4" creationId="{C4FDBCBB-14A1-4DF6-B396-AA650DE6CAFD}"/>
          </ac:picMkLst>
        </pc:picChg>
        <pc:picChg chg="add mod">
          <ac:chgData name="Aaron Powell" userId="b9095cd2-d688-48eb-81cb-207881cdf9d0" providerId="ADAL" clId="{5AC89EEC-9DC1-4DB5-BD5F-1065EAE7210C}" dt="2020-10-26T00:01:44.312" v="1309" actId="1076"/>
          <ac:picMkLst>
            <pc:docMk/>
            <pc:sldMk cId="3154006147" sldId="281"/>
            <ac:picMk id="5" creationId="{8CD0E449-A7D1-4C60-88A6-ECAF8202099B}"/>
          </ac:picMkLst>
        </pc:picChg>
        <pc:picChg chg="mod topLvl">
          <ac:chgData name="Aaron Powell" userId="b9095cd2-d688-48eb-81cb-207881cdf9d0" providerId="ADAL" clId="{5AC89EEC-9DC1-4DB5-BD5F-1065EAE7210C}" dt="2020-10-25T23:52:36.065" v="1103" actId="165"/>
          <ac:picMkLst>
            <pc:docMk/>
            <pc:sldMk cId="3154006147" sldId="281"/>
            <ac:picMk id="7" creationId="{27404C6D-79AD-4E3B-B006-645119874F90}"/>
          </ac:picMkLst>
        </pc:picChg>
        <pc:picChg chg="mod topLvl">
          <ac:chgData name="Aaron Powell" userId="b9095cd2-d688-48eb-81cb-207881cdf9d0" providerId="ADAL" clId="{5AC89EEC-9DC1-4DB5-BD5F-1065EAE7210C}" dt="2020-10-25T23:52:36.065" v="1103" actId="165"/>
          <ac:picMkLst>
            <pc:docMk/>
            <pc:sldMk cId="3154006147" sldId="281"/>
            <ac:picMk id="1026" creationId="{2B9D66D0-1128-477F-BB51-F125D0D4594F}"/>
          </ac:picMkLst>
        </pc:picChg>
        <pc:picChg chg="mod topLvl">
          <ac:chgData name="Aaron Powell" userId="b9095cd2-d688-48eb-81cb-207881cdf9d0" providerId="ADAL" clId="{5AC89EEC-9DC1-4DB5-BD5F-1065EAE7210C}" dt="2020-10-25T23:52:36.065" v="1103" actId="165"/>
          <ac:picMkLst>
            <pc:docMk/>
            <pc:sldMk cId="3154006147" sldId="281"/>
            <ac:picMk id="2050" creationId="{A86F28E8-24B7-452E-A4D3-8DC30A8A8E30}"/>
          </ac:picMkLst>
        </pc:picChg>
      </pc:sldChg>
      <pc:sldChg chg="addSp delSp modSp add mod modNotesTx">
        <pc:chgData name="Aaron Powell" userId="b9095cd2-d688-48eb-81cb-207881cdf9d0" providerId="ADAL" clId="{5AC89EEC-9DC1-4DB5-BD5F-1065EAE7210C}" dt="2020-10-26T00:20:48.555" v="1782" actId="20577"/>
        <pc:sldMkLst>
          <pc:docMk/>
          <pc:sldMk cId="44388359" sldId="282"/>
        </pc:sldMkLst>
        <pc:picChg chg="add mod">
          <ac:chgData name="Aaron Powell" userId="b9095cd2-d688-48eb-81cb-207881cdf9d0" providerId="ADAL" clId="{5AC89EEC-9DC1-4DB5-BD5F-1065EAE7210C}" dt="2020-10-26T00:03:00.154" v="1322" actId="1076"/>
          <ac:picMkLst>
            <pc:docMk/>
            <pc:sldMk cId="44388359" sldId="282"/>
            <ac:picMk id="2" creationId="{B4EBC5E2-99DD-4754-8C54-8657265BC1B3}"/>
          </ac:picMkLst>
        </pc:picChg>
        <pc:picChg chg="mod">
          <ac:chgData name="Aaron Powell" userId="b9095cd2-d688-48eb-81cb-207881cdf9d0" providerId="ADAL" clId="{5AC89EEC-9DC1-4DB5-BD5F-1065EAE7210C}" dt="2020-10-26T00:02:30.672" v="1316" actId="1076"/>
          <ac:picMkLst>
            <pc:docMk/>
            <pc:sldMk cId="44388359" sldId="282"/>
            <ac:picMk id="4" creationId="{C4FDBCBB-14A1-4DF6-B396-AA650DE6CAFD}"/>
          </ac:picMkLst>
        </pc:picChg>
        <pc:picChg chg="add del mod">
          <ac:chgData name="Aaron Powell" userId="b9095cd2-d688-48eb-81cb-207881cdf9d0" providerId="ADAL" clId="{5AC89EEC-9DC1-4DB5-BD5F-1065EAE7210C}" dt="2020-10-26T00:02:55.547" v="1320" actId="21"/>
          <ac:picMkLst>
            <pc:docMk/>
            <pc:sldMk cId="44388359" sldId="282"/>
            <ac:picMk id="5" creationId="{8CD0E449-A7D1-4C60-88A6-ECAF8202099B}"/>
          </ac:picMkLst>
        </pc:picChg>
        <pc:picChg chg="add mod">
          <ac:chgData name="Aaron Powell" userId="b9095cd2-d688-48eb-81cb-207881cdf9d0" providerId="ADAL" clId="{5AC89EEC-9DC1-4DB5-BD5F-1065EAE7210C}" dt="2020-10-26T00:04:49.505" v="1332" actId="1076"/>
          <ac:picMkLst>
            <pc:docMk/>
            <pc:sldMk cId="44388359" sldId="282"/>
            <ac:picMk id="6" creationId="{1BA4936A-3E88-4B46-AE10-C0821C2167E4}"/>
          </ac:picMkLst>
        </pc:picChg>
        <pc:picChg chg="mod">
          <ac:chgData name="Aaron Powell" userId="b9095cd2-d688-48eb-81cb-207881cdf9d0" providerId="ADAL" clId="{5AC89EEC-9DC1-4DB5-BD5F-1065EAE7210C}" dt="2020-10-26T00:02:18.136" v="1314" actId="1076"/>
          <ac:picMkLst>
            <pc:docMk/>
            <pc:sldMk cId="44388359" sldId="282"/>
            <ac:picMk id="7" creationId="{27404C6D-79AD-4E3B-B006-645119874F90}"/>
          </ac:picMkLst>
        </pc:picChg>
        <pc:picChg chg="mod">
          <ac:chgData name="Aaron Powell" userId="b9095cd2-d688-48eb-81cb-207881cdf9d0" providerId="ADAL" clId="{5AC89EEC-9DC1-4DB5-BD5F-1065EAE7210C}" dt="2020-10-26T00:02:07.920" v="1312" actId="1076"/>
          <ac:picMkLst>
            <pc:docMk/>
            <pc:sldMk cId="44388359" sldId="282"/>
            <ac:picMk id="1026" creationId="{2B9D66D0-1128-477F-BB51-F125D0D4594F}"/>
          </ac:picMkLst>
        </pc:picChg>
        <pc:picChg chg="mod">
          <ac:chgData name="Aaron Powell" userId="b9095cd2-d688-48eb-81cb-207881cdf9d0" providerId="ADAL" clId="{5AC89EEC-9DC1-4DB5-BD5F-1065EAE7210C}" dt="2020-10-26T00:02:50.463" v="1318" actId="1076"/>
          <ac:picMkLst>
            <pc:docMk/>
            <pc:sldMk cId="44388359" sldId="282"/>
            <ac:picMk id="2050" creationId="{A86F28E8-24B7-452E-A4D3-8DC30A8A8E30}"/>
          </ac:picMkLst>
        </pc:picChg>
      </pc:sldChg>
      <pc:sldChg chg="modSp add del">
        <pc:chgData name="Aaron Powell" userId="b9095cd2-d688-48eb-81cb-207881cdf9d0" providerId="ADAL" clId="{5AC89EEC-9DC1-4DB5-BD5F-1065EAE7210C}" dt="2020-10-26T00:01:33.548" v="1307" actId="47"/>
        <pc:sldMkLst>
          <pc:docMk/>
          <pc:sldMk cId="1764399577" sldId="282"/>
        </pc:sldMkLst>
        <pc:picChg chg="mod">
          <ac:chgData name="Aaron Powell" userId="b9095cd2-d688-48eb-81cb-207881cdf9d0" providerId="ADAL" clId="{5AC89EEC-9DC1-4DB5-BD5F-1065EAE7210C}" dt="2020-10-26T00:01:30.235" v="1306" actId="14100"/>
          <ac:picMkLst>
            <pc:docMk/>
            <pc:sldMk cId="1764399577" sldId="282"/>
            <ac:picMk id="4" creationId="{C4FDBCBB-14A1-4DF6-B396-AA650DE6CAFD}"/>
          </ac:picMkLst>
        </pc:picChg>
        <pc:picChg chg="mod">
          <ac:chgData name="Aaron Powell" userId="b9095cd2-d688-48eb-81cb-207881cdf9d0" providerId="ADAL" clId="{5AC89EEC-9DC1-4DB5-BD5F-1065EAE7210C}" dt="2020-10-26T00:01:30.235" v="1306" actId="14100"/>
          <ac:picMkLst>
            <pc:docMk/>
            <pc:sldMk cId="1764399577" sldId="282"/>
            <ac:picMk id="5" creationId="{8CD0E449-A7D1-4C60-88A6-ECAF8202099B}"/>
          </ac:picMkLst>
        </pc:picChg>
        <pc:picChg chg="mod">
          <ac:chgData name="Aaron Powell" userId="b9095cd2-d688-48eb-81cb-207881cdf9d0" providerId="ADAL" clId="{5AC89EEC-9DC1-4DB5-BD5F-1065EAE7210C}" dt="2020-10-26T00:01:30.235" v="1306" actId="14100"/>
          <ac:picMkLst>
            <pc:docMk/>
            <pc:sldMk cId="1764399577" sldId="282"/>
            <ac:picMk id="7" creationId="{27404C6D-79AD-4E3B-B006-645119874F90}"/>
          </ac:picMkLst>
        </pc:picChg>
        <pc:picChg chg="mod">
          <ac:chgData name="Aaron Powell" userId="b9095cd2-d688-48eb-81cb-207881cdf9d0" providerId="ADAL" clId="{5AC89EEC-9DC1-4DB5-BD5F-1065EAE7210C}" dt="2020-10-26T00:01:30.235" v="1306" actId="14100"/>
          <ac:picMkLst>
            <pc:docMk/>
            <pc:sldMk cId="1764399577" sldId="282"/>
            <ac:picMk id="1026" creationId="{2B9D66D0-1128-477F-BB51-F125D0D4594F}"/>
          </ac:picMkLst>
        </pc:picChg>
        <pc:picChg chg="mod">
          <ac:chgData name="Aaron Powell" userId="b9095cd2-d688-48eb-81cb-207881cdf9d0" providerId="ADAL" clId="{5AC89EEC-9DC1-4DB5-BD5F-1065EAE7210C}" dt="2020-10-26T00:01:30.235" v="1306" actId="14100"/>
          <ac:picMkLst>
            <pc:docMk/>
            <pc:sldMk cId="1764399577" sldId="282"/>
            <ac:picMk id="2050" creationId="{A86F28E8-24B7-452E-A4D3-8DC30A8A8E30}"/>
          </ac:picMkLst>
        </pc:picChg>
      </pc:sldChg>
      <pc:sldChg chg="addSp delSp modSp add mod modNotesTx">
        <pc:chgData name="Aaron Powell" userId="b9095cd2-d688-48eb-81cb-207881cdf9d0" providerId="ADAL" clId="{5AC89EEC-9DC1-4DB5-BD5F-1065EAE7210C}" dt="2020-10-26T00:23:09.547" v="1828" actId="20577"/>
        <pc:sldMkLst>
          <pc:docMk/>
          <pc:sldMk cId="848123496" sldId="283"/>
        </pc:sldMkLst>
        <pc:picChg chg="mod">
          <ac:chgData name="Aaron Powell" userId="b9095cd2-d688-48eb-81cb-207881cdf9d0" providerId="ADAL" clId="{5AC89EEC-9DC1-4DB5-BD5F-1065EAE7210C}" dt="2020-10-26T00:22:44.475" v="1789" actId="1076"/>
          <ac:picMkLst>
            <pc:docMk/>
            <pc:sldMk cId="848123496" sldId="283"/>
            <ac:picMk id="2" creationId="{B4EBC5E2-99DD-4754-8C54-8657265BC1B3}"/>
          </ac:picMkLst>
        </pc:picChg>
        <pc:picChg chg="mod">
          <ac:chgData name="Aaron Powell" userId="b9095cd2-d688-48eb-81cb-207881cdf9d0" providerId="ADAL" clId="{5AC89EEC-9DC1-4DB5-BD5F-1065EAE7210C}" dt="2020-10-26T00:22:44.475" v="1789" actId="1076"/>
          <ac:picMkLst>
            <pc:docMk/>
            <pc:sldMk cId="848123496" sldId="283"/>
            <ac:picMk id="4" creationId="{C4FDBCBB-14A1-4DF6-B396-AA650DE6CAFD}"/>
          </ac:picMkLst>
        </pc:picChg>
        <pc:picChg chg="mod">
          <ac:chgData name="Aaron Powell" userId="b9095cd2-d688-48eb-81cb-207881cdf9d0" providerId="ADAL" clId="{5AC89EEC-9DC1-4DB5-BD5F-1065EAE7210C}" dt="2020-10-26T00:22:44.475" v="1789" actId="1076"/>
          <ac:picMkLst>
            <pc:docMk/>
            <pc:sldMk cId="848123496" sldId="283"/>
            <ac:picMk id="5" creationId="{8CD0E449-A7D1-4C60-88A6-ECAF8202099B}"/>
          </ac:picMkLst>
        </pc:picChg>
        <pc:picChg chg="del">
          <ac:chgData name="Aaron Powell" userId="b9095cd2-d688-48eb-81cb-207881cdf9d0" providerId="ADAL" clId="{5AC89EEC-9DC1-4DB5-BD5F-1065EAE7210C}" dt="2020-10-26T00:22:05.979" v="1784" actId="478"/>
          <ac:picMkLst>
            <pc:docMk/>
            <pc:sldMk cId="848123496" sldId="283"/>
            <ac:picMk id="6" creationId="{1BA4936A-3E88-4B46-AE10-C0821C2167E4}"/>
          </ac:picMkLst>
        </pc:picChg>
        <pc:picChg chg="mod">
          <ac:chgData name="Aaron Powell" userId="b9095cd2-d688-48eb-81cb-207881cdf9d0" providerId="ADAL" clId="{5AC89EEC-9DC1-4DB5-BD5F-1065EAE7210C}" dt="2020-10-26T00:22:44.475" v="1789" actId="1076"/>
          <ac:picMkLst>
            <pc:docMk/>
            <pc:sldMk cId="848123496" sldId="283"/>
            <ac:picMk id="7" creationId="{27404C6D-79AD-4E3B-B006-645119874F90}"/>
          </ac:picMkLst>
        </pc:picChg>
        <pc:picChg chg="add mod">
          <ac:chgData name="Aaron Powell" userId="b9095cd2-d688-48eb-81cb-207881cdf9d0" providerId="ADAL" clId="{5AC89EEC-9DC1-4DB5-BD5F-1065EAE7210C}" dt="2020-10-26T00:22:44.475" v="1789" actId="1076"/>
          <ac:picMkLst>
            <pc:docMk/>
            <pc:sldMk cId="848123496" sldId="283"/>
            <ac:picMk id="8" creationId="{135FFF57-CD6C-462C-A18E-C2F84FF153A6}"/>
          </ac:picMkLst>
        </pc:picChg>
        <pc:picChg chg="mod">
          <ac:chgData name="Aaron Powell" userId="b9095cd2-d688-48eb-81cb-207881cdf9d0" providerId="ADAL" clId="{5AC89EEC-9DC1-4DB5-BD5F-1065EAE7210C}" dt="2020-10-26T00:22:44.475" v="1789" actId="1076"/>
          <ac:picMkLst>
            <pc:docMk/>
            <pc:sldMk cId="848123496" sldId="283"/>
            <ac:picMk id="1026" creationId="{2B9D66D0-1128-477F-BB51-F125D0D4594F}"/>
          </ac:picMkLst>
        </pc:picChg>
        <pc:picChg chg="mod">
          <ac:chgData name="Aaron Powell" userId="b9095cd2-d688-48eb-81cb-207881cdf9d0" providerId="ADAL" clId="{5AC89EEC-9DC1-4DB5-BD5F-1065EAE7210C}" dt="2020-10-26T00:22:44.475" v="1789" actId="1076"/>
          <ac:picMkLst>
            <pc:docMk/>
            <pc:sldMk cId="848123496" sldId="283"/>
            <ac:picMk id="2050" creationId="{A86F28E8-24B7-452E-A4D3-8DC30A8A8E30}"/>
          </ac:picMkLst>
        </pc:picChg>
      </pc:sldChg>
      <pc:sldChg chg="modSp new mod">
        <pc:chgData name="Aaron Powell" userId="b9095cd2-d688-48eb-81cb-207881cdf9d0" providerId="ADAL" clId="{5AC89EEC-9DC1-4DB5-BD5F-1065EAE7210C}" dt="2020-10-26T00:34:13.716" v="2058" actId="20577"/>
        <pc:sldMkLst>
          <pc:docMk/>
          <pc:sldMk cId="3581462304" sldId="284"/>
        </pc:sldMkLst>
        <pc:spChg chg="mod">
          <ac:chgData name="Aaron Powell" userId="b9095cd2-d688-48eb-81cb-207881cdf9d0" providerId="ADAL" clId="{5AC89EEC-9DC1-4DB5-BD5F-1065EAE7210C}" dt="2020-10-26T00:24:26.435" v="1846" actId="20577"/>
          <ac:spMkLst>
            <pc:docMk/>
            <pc:sldMk cId="3581462304" sldId="284"/>
            <ac:spMk id="2" creationId="{B593BDB7-B248-4CE1-AAA7-538F3B17191B}"/>
          </ac:spMkLst>
        </pc:spChg>
        <pc:spChg chg="mod">
          <ac:chgData name="Aaron Powell" userId="b9095cd2-d688-48eb-81cb-207881cdf9d0" providerId="ADAL" clId="{5AC89EEC-9DC1-4DB5-BD5F-1065EAE7210C}" dt="2020-10-26T00:34:13.716" v="2058" actId="20577"/>
          <ac:spMkLst>
            <pc:docMk/>
            <pc:sldMk cId="3581462304" sldId="284"/>
            <ac:spMk id="3" creationId="{EEA793BE-4B9A-465D-941D-A1ACE3F80472}"/>
          </ac:spMkLst>
        </pc:spChg>
      </pc:sldChg>
      <pc:sldChg chg="addSp delSp modSp">
        <pc:chgData name="Aaron Powell" userId="b9095cd2-d688-48eb-81cb-207881cdf9d0" providerId="ADAL" clId="{5AC89EEC-9DC1-4DB5-BD5F-1065EAE7210C}" dt="2020-10-26T00:34:30.131" v="2060"/>
        <pc:sldMkLst>
          <pc:docMk/>
          <pc:sldMk cId="2069089993" sldId="285"/>
        </pc:sldMkLst>
        <pc:spChg chg="del">
          <ac:chgData name="Aaron Powell" userId="b9095cd2-d688-48eb-81cb-207881cdf9d0" providerId="ADAL" clId="{5AC89EEC-9DC1-4DB5-BD5F-1065EAE7210C}" dt="2020-10-26T00:34:30.131" v="2060"/>
          <ac:spMkLst>
            <pc:docMk/>
            <pc:sldMk cId="2069089993" sldId="285"/>
            <ac:spMk id="3" creationId="{7064E48B-3A98-4AE9-848F-1ABAC042DE3F}"/>
          </ac:spMkLst>
        </pc:spChg>
        <pc:picChg chg="add mod">
          <ac:chgData name="Aaron Powell" userId="b9095cd2-d688-48eb-81cb-207881cdf9d0" providerId="ADAL" clId="{5AC89EEC-9DC1-4DB5-BD5F-1065EAE7210C}" dt="2020-10-26T00:34:30.131" v="2060"/>
          <ac:picMkLst>
            <pc:docMk/>
            <pc:sldMk cId="2069089993" sldId="285"/>
            <ac:picMk id="3074" creationId="{DA2A14A8-1A88-42DE-BF5B-5D45D8D3238F}"/>
          </ac:picMkLst>
        </pc:picChg>
      </pc:sldChg>
      <pc:sldChg chg="modSp new add del mod modNotesTx">
        <pc:chgData name="Aaron Powell" userId="b9095cd2-d688-48eb-81cb-207881cdf9d0" providerId="ADAL" clId="{5AC89EEC-9DC1-4DB5-BD5F-1065EAE7210C}" dt="2020-10-26T00:40:23.318" v="2466" actId="20577"/>
        <pc:sldMkLst>
          <pc:docMk/>
          <pc:sldMk cId="2624297814" sldId="285"/>
        </pc:sldMkLst>
        <pc:spChg chg="mod">
          <ac:chgData name="Aaron Powell" userId="b9095cd2-d688-48eb-81cb-207881cdf9d0" providerId="ADAL" clId="{5AC89EEC-9DC1-4DB5-BD5F-1065EAE7210C}" dt="2020-10-26T00:34:33.333" v="2076" actId="20577"/>
          <ac:spMkLst>
            <pc:docMk/>
            <pc:sldMk cId="2624297814" sldId="285"/>
            <ac:spMk id="2" creationId="{6A68930B-35BB-43C8-9058-538DFF7E902E}"/>
          </ac:spMkLst>
        </pc:spChg>
      </pc:sldChg>
      <pc:sldChg chg="modSp new mod">
        <pc:chgData name="Aaron Powell" userId="b9095cd2-d688-48eb-81cb-207881cdf9d0" providerId="ADAL" clId="{5AC89EEC-9DC1-4DB5-BD5F-1065EAE7210C}" dt="2020-10-26T02:48:44.187" v="2499" actId="20577"/>
        <pc:sldMkLst>
          <pc:docMk/>
          <pc:sldMk cId="2856190637" sldId="286"/>
        </pc:sldMkLst>
        <pc:spChg chg="mod">
          <ac:chgData name="Aaron Powell" userId="b9095cd2-d688-48eb-81cb-207881cdf9d0" providerId="ADAL" clId="{5AC89EEC-9DC1-4DB5-BD5F-1065EAE7210C}" dt="2020-10-26T02:48:36.163" v="2471" actId="20577"/>
          <ac:spMkLst>
            <pc:docMk/>
            <pc:sldMk cId="2856190637" sldId="286"/>
            <ac:spMk id="2" creationId="{453BE3BE-3E00-46DF-B2F4-6649EB701017}"/>
          </ac:spMkLst>
        </pc:spChg>
        <pc:spChg chg="mod">
          <ac:chgData name="Aaron Powell" userId="b9095cd2-d688-48eb-81cb-207881cdf9d0" providerId="ADAL" clId="{5AC89EEC-9DC1-4DB5-BD5F-1065EAE7210C}" dt="2020-10-26T02:48:44.187" v="2499" actId="20577"/>
          <ac:spMkLst>
            <pc:docMk/>
            <pc:sldMk cId="2856190637" sldId="286"/>
            <ac:spMk id="3" creationId="{A3B957A7-9065-4FD9-8A39-575085C11F1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E6DBEC-D3F7-4054-ADB8-354CFAECC6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4B31F97-9018-451B-8ADA-84D5B3069BD6}">
      <dgm:prSet/>
      <dgm:spPr/>
      <dgm:t>
        <a:bodyPr/>
        <a:lstStyle/>
        <a:p>
          <a:r>
            <a:rPr lang="en-AU" dirty="0"/>
            <a:t>Aaron Powell</a:t>
          </a:r>
          <a:endParaRPr lang="en-US" dirty="0"/>
        </a:p>
      </dgm:t>
    </dgm:pt>
    <dgm:pt modelId="{4E0F502C-4371-42D3-B4FD-67138F8F0A1D}" type="parTrans" cxnId="{62592B25-654F-4C96-8A3E-C408D463EF0D}">
      <dgm:prSet/>
      <dgm:spPr/>
      <dgm:t>
        <a:bodyPr/>
        <a:lstStyle/>
        <a:p>
          <a:endParaRPr lang="en-US"/>
        </a:p>
      </dgm:t>
    </dgm:pt>
    <dgm:pt modelId="{9619B3A0-6DA1-43FF-8EC0-A7EF75A9A076}" type="sibTrans" cxnId="{62592B25-654F-4C96-8A3E-C408D463EF0D}">
      <dgm:prSet/>
      <dgm:spPr/>
      <dgm:t>
        <a:bodyPr/>
        <a:lstStyle/>
        <a:p>
          <a:endParaRPr lang="en-US"/>
        </a:p>
      </dgm:t>
    </dgm:pt>
    <dgm:pt modelId="{E584F8C3-C836-4CB5-A3D6-37A9052924E2}">
      <dgm:prSet/>
      <dgm:spPr/>
      <dgm:t>
        <a:bodyPr/>
        <a:lstStyle/>
        <a:p>
          <a:r>
            <a:rPr lang="en-AU"/>
            <a:t>Principal Cloud Advocate @ MS</a:t>
          </a:r>
          <a:endParaRPr lang="en-US"/>
        </a:p>
      </dgm:t>
    </dgm:pt>
    <dgm:pt modelId="{30559B27-CF6F-470F-8C3D-5BCC0FA5D9B9}" type="parTrans" cxnId="{246DF8A8-96CE-4271-BD49-0A052D70E3A8}">
      <dgm:prSet/>
      <dgm:spPr/>
      <dgm:t>
        <a:bodyPr/>
        <a:lstStyle/>
        <a:p>
          <a:endParaRPr lang="en-US"/>
        </a:p>
      </dgm:t>
    </dgm:pt>
    <dgm:pt modelId="{5D430ADE-378A-4549-AD83-05748F1B3EE8}" type="sibTrans" cxnId="{246DF8A8-96CE-4271-BD49-0A052D70E3A8}">
      <dgm:prSet/>
      <dgm:spPr/>
      <dgm:t>
        <a:bodyPr/>
        <a:lstStyle/>
        <a:p>
          <a:endParaRPr lang="en-US"/>
        </a:p>
      </dgm:t>
    </dgm:pt>
    <dgm:pt modelId="{B0EAC3F9-0074-411D-BE09-CDF8ACEC8A6D}">
      <dgm:prSet/>
      <dgm:spPr/>
      <dgm:t>
        <a:bodyPr/>
        <a:lstStyle/>
        <a:p>
          <a:r>
            <a:rPr lang="en-AU"/>
            <a:t>Web Dev</a:t>
          </a:r>
          <a:endParaRPr lang="en-US"/>
        </a:p>
      </dgm:t>
    </dgm:pt>
    <dgm:pt modelId="{7D9BB8C9-AACE-4113-AC8B-8F93D863F099}" type="parTrans" cxnId="{00C91490-2625-4779-BBA0-19300F79668E}">
      <dgm:prSet/>
      <dgm:spPr/>
      <dgm:t>
        <a:bodyPr/>
        <a:lstStyle/>
        <a:p>
          <a:endParaRPr lang="en-US"/>
        </a:p>
      </dgm:t>
    </dgm:pt>
    <dgm:pt modelId="{0A277A57-0585-423C-83FE-532D8A45D45A}" type="sibTrans" cxnId="{00C91490-2625-4779-BBA0-19300F79668E}">
      <dgm:prSet/>
      <dgm:spPr/>
      <dgm:t>
        <a:bodyPr/>
        <a:lstStyle/>
        <a:p>
          <a:endParaRPr lang="en-US"/>
        </a:p>
      </dgm:t>
    </dgm:pt>
    <dgm:pt modelId="{A010EB49-44C7-4E8D-86D9-64CA88CACF22}">
      <dgm:prSet/>
      <dgm:spPr/>
      <dgm:t>
        <a:bodyPr/>
        <a:lstStyle/>
        <a:p>
          <a:r>
            <a:rPr lang="en-AU"/>
            <a:t>Blogger</a:t>
          </a:r>
          <a:endParaRPr lang="en-US"/>
        </a:p>
      </dgm:t>
    </dgm:pt>
    <dgm:pt modelId="{16165F7D-0D5D-45E9-A124-D4BAE3EAC7E3}" type="parTrans" cxnId="{99EF657A-1378-4B9F-915F-8019C9F54E9E}">
      <dgm:prSet/>
      <dgm:spPr/>
      <dgm:t>
        <a:bodyPr/>
        <a:lstStyle/>
        <a:p>
          <a:endParaRPr lang="en-US"/>
        </a:p>
      </dgm:t>
    </dgm:pt>
    <dgm:pt modelId="{E9989602-831C-4F0F-A363-4CDC3DC6B6FF}" type="sibTrans" cxnId="{99EF657A-1378-4B9F-915F-8019C9F54E9E}">
      <dgm:prSet/>
      <dgm:spPr/>
      <dgm:t>
        <a:bodyPr/>
        <a:lstStyle/>
        <a:p>
          <a:endParaRPr lang="en-US"/>
        </a:p>
      </dgm:t>
    </dgm:pt>
    <dgm:pt modelId="{EB85E063-B0D4-4DA5-B749-25310DA5A51B}">
      <dgm:prSet/>
      <dgm:spPr/>
      <dgm:t>
        <a:bodyPr/>
        <a:lstStyle/>
        <a:p>
          <a:r>
            <a:rPr lang="en-AU"/>
            <a:t>Public Speaker</a:t>
          </a:r>
          <a:endParaRPr lang="en-US"/>
        </a:p>
      </dgm:t>
    </dgm:pt>
    <dgm:pt modelId="{00BF5331-388C-47CB-95BE-256A2D66713B}" type="parTrans" cxnId="{F2D8BD4D-5EC4-4289-A0AA-13D78D37430D}">
      <dgm:prSet/>
      <dgm:spPr/>
      <dgm:t>
        <a:bodyPr/>
        <a:lstStyle/>
        <a:p>
          <a:endParaRPr lang="en-US"/>
        </a:p>
      </dgm:t>
    </dgm:pt>
    <dgm:pt modelId="{A5CE63BA-553B-48CD-A117-91C23FCE1D78}" type="sibTrans" cxnId="{F2D8BD4D-5EC4-4289-A0AA-13D78D37430D}">
      <dgm:prSet/>
      <dgm:spPr/>
      <dgm:t>
        <a:bodyPr/>
        <a:lstStyle/>
        <a:p>
          <a:endParaRPr lang="en-US"/>
        </a:p>
      </dgm:t>
    </dgm:pt>
    <dgm:pt modelId="{2F23212F-B9AD-4DF1-ADF9-4BD7EA1DC1AC}">
      <dgm:prSet/>
      <dgm:spPr/>
      <dgm:t>
        <a:bodyPr/>
        <a:lstStyle/>
        <a:p>
          <a:r>
            <a:rPr lang="en-AU"/>
            <a:t>@slace</a:t>
          </a:r>
          <a:endParaRPr lang="en-US"/>
        </a:p>
      </dgm:t>
    </dgm:pt>
    <dgm:pt modelId="{70D998EB-5CBD-43F0-AEC2-233B666EC136}" type="parTrans" cxnId="{222D593F-8E49-4DFF-BB41-97C450BDDB6B}">
      <dgm:prSet/>
      <dgm:spPr/>
      <dgm:t>
        <a:bodyPr/>
        <a:lstStyle/>
        <a:p>
          <a:endParaRPr lang="en-US"/>
        </a:p>
      </dgm:t>
    </dgm:pt>
    <dgm:pt modelId="{E2574758-5A6D-4B18-A3EF-916FDB7905ED}" type="sibTrans" cxnId="{222D593F-8E49-4DFF-BB41-97C450BDDB6B}">
      <dgm:prSet/>
      <dgm:spPr/>
      <dgm:t>
        <a:bodyPr/>
        <a:lstStyle/>
        <a:p>
          <a:endParaRPr lang="en-US"/>
        </a:p>
      </dgm:t>
    </dgm:pt>
    <dgm:pt modelId="{5E8984BA-035E-4220-BD34-FB3E9BC8EC0C}">
      <dgm:prSet/>
      <dgm:spPr/>
      <dgm:t>
        <a:bodyPr/>
        <a:lstStyle/>
        <a:p>
          <a:r>
            <a:rPr lang="en-AU"/>
            <a:t>www.aaron-powell.com</a:t>
          </a:r>
          <a:endParaRPr lang="en-US"/>
        </a:p>
      </dgm:t>
    </dgm:pt>
    <dgm:pt modelId="{1D69AC13-AC18-42FA-ABF5-FA193952AF40}" type="parTrans" cxnId="{B7A10342-16EE-4DE0-BE8E-86C13BE05586}">
      <dgm:prSet/>
      <dgm:spPr/>
      <dgm:t>
        <a:bodyPr/>
        <a:lstStyle/>
        <a:p>
          <a:endParaRPr lang="en-US"/>
        </a:p>
      </dgm:t>
    </dgm:pt>
    <dgm:pt modelId="{7EBB1D16-8250-4B8A-91C9-6505D460943F}" type="sibTrans" cxnId="{B7A10342-16EE-4DE0-BE8E-86C13BE05586}">
      <dgm:prSet/>
      <dgm:spPr/>
      <dgm:t>
        <a:bodyPr/>
        <a:lstStyle/>
        <a:p>
          <a:endParaRPr lang="en-US"/>
        </a:p>
      </dgm:t>
    </dgm:pt>
    <dgm:pt modelId="{92A221FF-5F91-4428-AF5D-C1551BB86B79}">
      <dgm:prSet/>
      <dgm:spPr/>
      <dgm:t>
        <a:bodyPr/>
        <a:lstStyle/>
        <a:p>
          <a:r>
            <a:rPr lang="en-AU"/>
            <a:t>aaron.powell@microsoft.com</a:t>
          </a:r>
          <a:endParaRPr lang="en-US"/>
        </a:p>
      </dgm:t>
    </dgm:pt>
    <dgm:pt modelId="{2EC738BC-EADE-4498-9340-719807B2ADE4}" type="parTrans" cxnId="{3ED131E7-61FD-4236-97DC-3D035BD64058}">
      <dgm:prSet/>
      <dgm:spPr/>
      <dgm:t>
        <a:bodyPr/>
        <a:lstStyle/>
        <a:p>
          <a:endParaRPr lang="en-US"/>
        </a:p>
      </dgm:t>
    </dgm:pt>
    <dgm:pt modelId="{CCE62BD8-542C-4F5A-8D90-778AD052138A}" type="sibTrans" cxnId="{3ED131E7-61FD-4236-97DC-3D035BD64058}">
      <dgm:prSet/>
      <dgm:spPr/>
      <dgm:t>
        <a:bodyPr/>
        <a:lstStyle/>
        <a:p>
          <a:endParaRPr lang="en-US"/>
        </a:p>
      </dgm:t>
    </dgm:pt>
    <dgm:pt modelId="{81B0B833-4D87-4FF4-B363-4E1D45DE05C6}">
      <dgm:prSet/>
      <dgm:spPr/>
      <dgm:t>
        <a:bodyPr/>
        <a:lstStyle/>
        <a:p>
          <a:r>
            <a:rPr lang="en-AU"/>
            <a:t>www.twitch.tv/NumberOneAaron</a:t>
          </a:r>
          <a:endParaRPr lang="en-US"/>
        </a:p>
      </dgm:t>
    </dgm:pt>
    <dgm:pt modelId="{ED0B027B-B8D8-4390-8D46-D36235BCEBB5}" type="parTrans" cxnId="{6FDF5DE5-A674-4179-981F-97AAF1BF4F24}">
      <dgm:prSet/>
      <dgm:spPr/>
      <dgm:t>
        <a:bodyPr/>
        <a:lstStyle/>
        <a:p>
          <a:endParaRPr lang="en-US"/>
        </a:p>
      </dgm:t>
    </dgm:pt>
    <dgm:pt modelId="{03A5B831-5901-4ECD-88AD-FA215D5F99A3}" type="sibTrans" cxnId="{6FDF5DE5-A674-4179-981F-97AAF1BF4F24}">
      <dgm:prSet/>
      <dgm:spPr/>
      <dgm:t>
        <a:bodyPr/>
        <a:lstStyle/>
        <a:p>
          <a:endParaRPr lang="en-US"/>
        </a:p>
      </dgm:t>
    </dgm:pt>
    <dgm:pt modelId="{97F29917-16CF-4460-8DE9-900CA4913254}" type="pres">
      <dgm:prSet presAssocID="{33E6DBEC-D3F7-4054-ADB8-354CFAECC657}" presName="vert0" presStyleCnt="0">
        <dgm:presLayoutVars>
          <dgm:dir/>
          <dgm:animOne val="branch"/>
          <dgm:animLvl val="lvl"/>
        </dgm:presLayoutVars>
      </dgm:prSet>
      <dgm:spPr/>
    </dgm:pt>
    <dgm:pt modelId="{614ABA3B-A2A8-4E52-88A3-B14EB6D2D9E4}" type="pres">
      <dgm:prSet presAssocID="{14B31F97-9018-451B-8ADA-84D5B3069BD6}" presName="thickLine" presStyleLbl="alignNode1" presStyleIdx="0" presStyleCnt="9"/>
      <dgm:spPr/>
    </dgm:pt>
    <dgm:pt modelId="{5D52CD8B-E4E2-4B80-817D-3CEB1638069A}" type="pres">
      <dgm:prSet presAssocID="{14B31F97-9018-451B-8ADA-84D5B3069BD6}" presName="horz1" presStyleCnt="0"/>
      <dgm:spPr/>
    </dgm:pt>
    <dgm:pt modelId="{2D0A57EA-09CF-4E0A-863D-C70BB2F543B1}" type="pres">
      <dgm:prSet presAssocID="{14B31F97-9018-451B-8ADA-84D5B3069BD6}" presName="tx1" presStyleLbl="revTx" presStyleIdx="0" presStyleCnt="9"/>
      <dgm:spPr/>
    </dgm:pt>
    <dgm:pt modelId="{4C8A5ACB-FCDC-4FE3-90EB-863D38A4F6B0}" type="pres">
      <dgm:prSet presAssocID="{14B31F97-9018-451B-8ADA-84D5B3069BD6}" presName="vert1" presStyleCnt="0"/>
      <dgm:spPr/>
    </dgm:pt>
    <dgm:pt modelId="{723B8AF8-3C38-4F34-AFFF-4C14EFF66AAD}" type="pres">
      <dgm:prSet presAssocID="{E584F8C3-C836-4CB5-A3D6-37A9052924E2}" presName="thickLine" presStyleLbl="alignNode1" presStyleIdx="1" presStyleCnt="9"/>
      <dgm:spPr/>
    </dgm:pt>
    <dgm:pt modelId="{44FDAA8D-C2EF-44B6-974B-1E63FD946596}" type="pres">
      <dgm:prSet presAssocID="{E584F8C3-C836-4CB5-A3D6-37A9052924E2}" presName="horz1" presStyleCnt="0"/>
      <dgm:spPr/>
    </dgm:pt>
    <dgm:pt modelId="{09AD5CAD-E97D-4454-8A93-2B48FD2F7E61}" type="pres">
      <dgm:prSet presAssocID="{E584F8C3-C836-4CB5-A3D6-37A9052924E2}" presName="tx1" presStyleLbl="revTx" presStyleIdx="1" presStyleCnt="9"/>
      <dgm:spPr/>
    </dgm:pt>
    <dgm:pt modelId="{4A259455-705F-42A7-9DA3-EE5320C8C74A}" type="pres">
      <dgm:prSet presAssocID="{E584F8C3-C836-4CB5-A3D6-37A9052924E2}" presName="vert1" presStyleCnt="0"/>
      <dgm:spPr/>
    </dgm:pt>
    <dgm:pt modelId="{C5BD714D-79C3-4FC6-A618-BA2650144360}" type="pres">
      <dgm:prSet presAssocID="{B0EAC3F9-0074-411D-BE09-CDF8ACEC8A6D}" presName="thickLine" presStyleLbl="alignNode1" presStyleIdx="2" presStyleCnt="9"/>
      <dgm:spPr/>
    </dgm:pt>
    <dgm:pt modelId="{0F5D44CD-876E-43D5-9DEB-848462B0038A}" type="pres">
      <dgm:prSet presAssocID="{B0EAC3F9-0074-411D-BE09-CDF8ACEC8A6D}" presName="horz1" presStyleCnt="0"/>
      <dgm:spPr/>
    </dgm:pt>
    <dgm:pt modelId="{FA1F7CA1-84E0-4B93-973D-B67CF4ECBD2B}" type="pres">
      <dgm:prSet presAssocID="{B0EAC3F9-0074-411D-BE09-CDF8ACEC8A6D}" presName="tx1" presStyleLbl="revTx" presStyleIdx="2" presStyleCnt="9"/>
      <dgm:spPr/>
    </dgm:pt>
    <dgm:pt modelId="{177BF01B-96E6-4B7C-8F95-082B696CE3FE}" type="pres">
      <dgm:prSet presAssocID="{B0EAC3F9-0074-411D-BE09-CDF8ACEC8A6D}" presName="vert1" presStyleCnt="0"/>
      <dgm:spPr/>
    </dgm:pt>
    <dgm:pt modelId="{E330F914-7AA7-48A4-AED6-2113DAD595E5}" type="pres">
      <dgm:prSet presAssocID="{A010EB49-44C7-4E8D-86D9-64CA88CACF22}" presName="thickLine" presStyleLbl="alignNode1" presStyleIdx="3" presStyleCnt="9"/>
      <dgm:spPr/>
    </dgm:pt>
    <dgm:pt modelId="{6A142E4D-404D-4C2E-8A23-5E6755666687}" type="pres">
      <dgm:prSet presAssocID="{A010EB49-44C7-4E8D-86D9-64CA88CACF22}" presName="horz1" presStyleCnt="0"/>
      <dgm:spPr/>
    </dgm:pt>
    <dgm:pt modelId="{03B93A9F-1686-4AD2-A54F-15EDD2A55EB7}" type="pres">
      <dgm:prSet presAssocID="{A010EB49-44C7-4E8D-86D9-64CA88CACF22}" presName="tx1" presStyleLbl="revTx" presStyleIdx="3" presStyleCnt="9"/>
      <dgm:spPr/>
    </dgm:pt>
    <dgm:pt modelId="{4767F488-20A5-431A-88D3-C276165CD6A2}" type="pres">
      <dgm:prSet presAssocID="{A010EB49-44C7-4E8D-86D9-64CA88CACF22}" presName="vert1" presStyleCnt="0"/>
      <dgm:spPr/>
    </dgm:pt>
    <dgm:pt modelId="{50F53077-B6F0-4D54-9DFD-3D4B47959199}" type="pres">
      <dgm:prSet presAssocID="{EB85E063-B0D4-4DA5-B749-25310DA5A51B}" presName="thickLine" presStyleLbl="alignNode1" presStyleIdx="4" presStyleCnt="9"/>
      <dgm:spPr/>
    </dgm:pt>
    <dgm:pt modelId="{53DA4CB8-9FC2-4E97-8F0F-210851990379}" type="pres">
      <dgm:prSet presAssocID="{EB85E063-B0D4-4DA5-B749-25310DA5A51B}" presName="horz1" presStyleCnt="0"/>
      <dgm:spPr/>
    </dgm:pt>
    <dgm:pt modelId="{73B6406B-07F4-4696-A360-DA06AB8540AA}" type="pres">
      <dgm:prSet presAssocID="{EB85E063-B0D4-4DA5-B749-25310DA5A51B}" presName="tx1" presStyleLbl="revTx" presStyleIdx="4" presStyleCnt="9"/>
      <dgm:spPr/>
    </dgm:pt>
    <dgm:pt modelId="{3B6544A4-6EE7-4A9C-AFF3-BB49EE4E38E7}" type="pres">
      <dgm:prSet presAssocID="{EB85E063-B0D4-4DA5-B749-25310DA5A51B}" presName="vert1" presStyleCnt="0"/>
      <dgm:spPr/>
    </dgm:pt>
    <dgm:pt modelId="{0A8337AE-B173-446D-9BC0-62283B30FE25}" type="pres">
      <dgm:prSet presAssocID="{2F23212F-B9AD-4DF1-ADF9-4BD7EA1DC1AC}" presName="thickLine" presStyleLbl="alignNode1" presStyleIdx="5" presStyleCnt="9"/>
      <dgm:spPr/>
    </dgm:pt>
    <dgm:pt modelId="{E932C144-4AF1-4F6B-B273-D0A77B92AC29}" type="pres">
      <dgm:prSet presAssocID="{2F23212F-B9AD-4DF1-ADF9-4BD7EA1DC1AC}" presName="horz1" presStyleCnt="0"/>
      <dgm:spPr/>
    </dgm:pt>
    <dgm:pt modelId="{E66E28B7-AE27-4C68-8DF3-CCE92DEB0358}" type="pres">
      <dgm:prSet presAssocID="{2F23212F-B9AD-4DF1-ADF9-4BD7EA1DC1AC}" presName="tx1" presStyleLbl="revTx" presStyleIdx="5" presStyleCnt="9"/>
      <dgm:spPr/>
    </dgm:pt>
    <dgm:pt modelId="{6C039BF8-6EFE-40D3-A6EF-DE2BB70DADD1}" type="pres">
      <dgm:prSet presAssocID="{2F23212F-B9AD-4DF1-ADF9-4BD7EA1DC1AC}" presName="vert1" presStyleCnt="0"/>
      <dgm:spPr/>
    </dgm:pt>
    <dgm:pt modelId="{F9A4E6F3-A9F8-4493-9CC1-77EBAFB84CDB}" type="pres">
      <dgm:prSet presAssocID="{5E8984BA-035E-4220-BD34-FB3E9BC8EC0C}" presName="thickLine" presStyleLbl="alignNode1" presStyleIdx="6" presStyleCnt="9"/>
      <dgm:spPr/>
    </dgm:pt>
    <dgm:pt modelId="{71618274-6099-459C-8CC2-67BD1172EAA4}" type="pres">
      <dgm:prSet presAssocID="{5E8984BA-035E-4220-BD34-FB3E9BC8EC0C}" presName="horz1" presStyleCnt="0"/>
      <dgm:spPr/>
    </dgm:pt>
    <dgm:pt modelId="{F531D617-F34C-4961-9C23-7C46163CB0BD}" type="pres">
      <dgm:prSet presAssocID="{5E8984BA-035E-4220-BD34-FB3E9BC8EC0C}" presName="tx1" presStyleLbl="revTx" presStyleIdx="6" presStyleCnt="9"/>
      <dgm:spPr/>
    </dgm:pt>
    <dgm:pt modelId="{98AE0448-865E-4D50-9278-BE9EDD5B4A3B}" type="pres">
      <dgm:prSet presAssocID="{5E8984BA-035E-4220-BD34-FB3E9BC8EC0C}" presName="vert1" presStyleCnt="0"/>
      <dgm:spPr/>
    </dgm:pt>
    <dgm:pt modelId="{D07FFA7E-A7C0-4B78-97E2-163E731F69F2}" type="pres">
      <dgm:prSet presAssocID="{92A221FF-5F91-4428-AF5D-C1551BB86B79}" presName="thickLine" presStyleLbl="alignNode1" presStyleIdx="7" presStyleCnt="9"/>
      <dgm:spPr/>
    </dgm:pt>
    <dgm:pt modelId="{6DD36791-405E-4BC4-B9C9-E31C31169F9D}" type="pres">
      <dgm:prSet presAssocID="{92A221FF-5F91-4428-AF5D-C1551BB86B79}" presName="horz1" presStyleCnt="0"/>
      <dgm:spPr/>
    </dgm:pt>
    <dgm:pt modelId="{674B2919-B090-4144-AF7C-816CDF367DD8}" type="pres">
      <dgm:prSet presAssocID="{92A221FF-5F91-4428-AF5D-C1551BB86B79}" presName="tx1" presStyleLbl="revTx" presStyleIdx="7" presStyleCnt="9"/>
      <dgm:spPr/>
    </dgm:pt>
    <dgm:pt modelId="{B621EDE0-10AE-4AD0-B84F-C9EAE29E1D1A}" type="pres">
      <dgm:prSet presAssocID="{92A221FF-5F91-4428-AF5D-C1551BB86B79}" presName="vert1" presStyleCnt="0"/>
      <dgm:spPr/>
    </dgm:pt>
    <dgm:pt modelId="{02F5C64D-19EB-4F8B-B85C-90380C589989}" type="pres">
      <dgm:prSet presAssocID="{81B0B833-4D87-4FF4-B363-4E1D45DE05C6}" presName="thickLine" presStyleLbl="alignNode1" presStyleIdx="8" presStyleCnt="9"/>
      <dgm:spPr/>
    </dgm:pt>
    <dgm:pt modelId="{A079E4FF-1A54-4C4D-8DB8-34644BB6A294}" type="pres">
      <dgm:prSet presAssocID="{81B0B833-4D87-4FF4-B363-4E1D45DE05C6}" presName="horz1" presStyleCnt="0"/>
      <dgm:spPr/>
    </dgm:pt>
    <dgm:pt modelId="{E8D90E00-4DF1-4BEB-B0F2-770E04A14800}" type="pres">
      <dgm:prSet presAssocID="{81B0B833-4D87-4FF4-B363-4E1D45DE05C6}" presName="tx1" presStyleLbl="revTx" presStyleIdx="8" presStyleCnt="9"/>
      <dgm:spPr/>
    </dgm:pt>
    <dgm:pt modelId="{9F3B9C55-8915-43AB-960C-92E87472F5B6}" type="pres">
      <dgm:prSet presAssocID="{81B0B833-4D87-4FF4-B363-4E1D45DE05C6}" presName="vert1" presStyleCnt="0"/>
      <dgm:spPr/>
    </dgm:pt>
  </dgm:ptLst>
  <dgm:cxnLst>
    <dgm:cxn modelId="{CC921A08-3493-4340-87C0-367263F25749}" type="presOf" srcId="{E584F8C3-C836-4CB5-A3D6-37A9052924E2}" destId="{09AD5CAD-E97D-4454-8A93-2B48FD2F7E61}" srcOrd="0" destOrd="0" presId="urn:microsoft.com/office/officeart/2008/layout/LinedList"/>
    <dgm:cxn modelId="{62592B25-654F-4C96-8A3E-C408D463EF0D}" srcId="{33E6DBEC-D3F7-4054-ADB8-354CFAECC657}" destId="{14B31F97-9018-451B-8ADA-84D5B3069BD6}" srcOrd="0" destOrd="0" parTransId="{4E0F502C-4371-42D3-B4FD-67138F8F0A1D}" sibTransId="{9619B3A0-6DA1-43FF-8EC0-A7EF75A9A076}"/>
    <dgm:cxn modelId="{F81E3E2A-AAE9-4615-A224-C7AAA3F6237A}" type="presOf" srcId="{14B31F97-9018-451B-8ADA-84D5B3069BD6}" destId="{2D0A57EA-09CF-4E0A-863D-C70BB2F543B1}" srcOrd="0" destOrd="0" presId="urn:microsoft.com/office/officeart/2008/layout/LinedList"/>
    <dgm:cxn modelId="{222D593F-8E49-4DFF-BB41-97C450BDDB6B}" srcId="{33E6DBEC-D3F7-4054-ADB8-354CFAECC657}" destId="{2F23212F-B9AD-4DF1-ADF9-4BD7EA1DC1AC}" srcOrd="5" destOrd="0" parTransId="{70D998EB-5CBD-43F0-AEC2-233B666EC136}" sibTransId="{E2574758-5A6D-4B18-A3EF-916FDB7905ED}"/>
    <dgm:cxn modelId="{91DB3841-EFFB-49A5-BBBE-CD6278E39257}" type="presOf" srcId="{A010EB49-44C7-4E8D-86D9-64CA88CACF22}" destId="{03B93A9F-1686-4AD2-A54F-15EDD2A55EB7}" srcOrd="0" destOrd="0" presId="urn:microsoft.com/office/officeart/2008/layout/LinedList"/>
    <dgm:cxn modelId="{B7A10342-16EE-4DE0-BE8E-86C13BE05586}" srcId="{33E6DBEC-D3F7-4054-ADB8-354CFAECC657}" destId="{5E8984BA-035E-4220-BD34-FB3E9BC8EC0C}" srcOrd="6" destOrd="0" parTransId="{1D69AC13-AC18-42FA-ABF5-FA193952AF40}" sibTransId="{7EBB1D16-8250-4B8A-91C9-6505D460943F}"/>
    <dgm:cxn modelId="{ED02ED67-9AF8-41F0-A785-03FEAC5D446F}" type="presOf" srcId="{EB85E063-B0D4-4DA5-B749-25310DA5A51B}" destId="{73B6406B-07F4-4696-A360-DA06AB8540AA}" srcOrd="0" destOrd="0" presId="urn:microsoft.com/office/officeart/2008/layout/LinedList"/>
    <dgm:cxn modelId="{F2D8BD4D-5EC4-4289-A0AA-13D78D37430D}" srcId="{33E6DBEC-D3F7-4054-ADB8-354CFAECC657}" destId="{EB85E063-B0D4-4DA5-B749-25310DA5A51B}" srcOrd="4" destOrd="0" parTransId="{00BF5331-388C-47CB-95BE-256A2D66713B}" sibTransId="{A5CE63BA-553B-48CD-A117-91C23FCE1D78}"/>
    <dgm:cxn modelId="{99EF657A-1378-4B9F-915F-8019C9F54E9E}" srcId="{33E6DBEC-D3F7-4054-ADB8-354CFAECC657}" destId="{A010EB49-44C7-4E8D-86D9-64CA88CACF22}" srcOrd="3" destOrd="0" parTransId="{16165F7D-0D5D-45E9-A124-D4BAE3EAC7E3}" sibTransId="{E9989602-831C-4F0F-A363-4CDC3DC6B6FF}"/>
    <dgm:cxn modelId="{00C91490-2625-4779-BBA0-19300F79668E}" srcId="{33E6DBEC-D3F7-4054-ADB8-354CFAECC657}" destId="{B0EAC3F9-0074-411D-BE09-CDF8ACEC8A6D}" srcOrd="2" destOrd="0" parTransId="{7D9BB8C9-AACE-4113-AC8B-8F93D863F099}" sibTransId="{0A277A57-0585-423C-83FE-532D8A45D45A}"/>
    <dgm:cxn modelId="{92B33B91-C48F-4A91-A329-B272D3487446}" type="presOf" srcId="{92A221FF-5F91-4428-AF5D-C1551BB86B79}" destId="{674B2919-B090-4144-AF7C-816CDF367DD8}" srcOrd="0" destOrd="0" presId="urn:microsoft.com/office/officeart/2008/layout/LinedList"/>
    <dgm:cxn modelId="{246DF8A8-96CE-4271-BD49-0A052D70E3A8}" srcId="{33E6DBEC-D3F7-4054-ADB8-354CFAECC657}" destId="{E584F8C3-C836-4CB5-A3D6-37A9052924E2}" srcOrd="1" destOrd="0" parTransId="{30559B27-CF6F-470F-8C3D-5BCC0FA5D9B9}" sibTransId="{5D430ADE-378A-4549-AD83-05748F1B3EE8}"/>
    <dgm:cxn modelId="{84FCD5B3-0B35-4ED2-9B79-92FEC88333D1}" type="presOf" srcId="{5E8984BA-035E-4220-BD34-FB3E9BC8EC0C}" destId="{F531D617-F34C-4961-9C23-7C46163CB0BD}" srcOrd="0" destOrd="0" presId="urn:microsoft.com/office/officeart/2008/layout/LinedList"/>
    <dgm:cxn modelId="{F898D0D5-11FB-476F-9B92-82E2852D8F53}" type="presOf" srcId="{2F23212F-B9AD-4DF1-ADF9-4BD7EA1DC1AC}" destId="{E66E28B7-AE27-4C68-8DF3-CCE92DEB0358}" srcOrd="0" destOrd="0" presId="urn:microsoft.com/office/officeart/2008/layout/LinedList"/>
    <dgm:cxn modelId="{6FDF5DE5-A674-4179-981F-97AAF1BF4F24}" srcId="{33E6DBEC-D3F7-4054-ADB8-354CFAECC657}" destId="{81B0B833-4D87-4FF4-B363-4E1D45DE05C6}" srcOrd="8" destOrd="0" parTransId="{ED0B027B-B8D8-4390-8D46-D36235BCEBB5}" sibTransId="{03A5B831-5901-4ECD-88AD-FA215D5F99A3}"/>
    <dgm:cxn modelId="{3ED131E7-61FD-4236-97DC-3D035BD64058}" srcId="{33E6DBEC-D3F7-4054-ADB8-354CFAECC657}" destId="{92A221FF-5F91-4428-AF5D-C1551BB86B79}" srcOrd="7" destOrd="0" parTransId="{2EC738BC-EADE-4498-9340-719807B2ADE4}" sibTransId="{CCE62BD8-542C-4F5A-8D90-778AD052138A}"/>
    <dgm:cxn modelId="{744720EA-B6B8-4518-BB99-362494C23CE1}" type="presOf" srcId="{B0EAC3F9-0074-411D-BE09-CDF8ACEC8A6D}" destId="{FA1F7CA1-84E0-4B93-973D-B67CF4ECBD2B}" srcOrd="0" destOrd="0" presId="urn:microsoft.com/office/officeart/2008/layout/LinedList"/>
    <dgm:cxn modelId="{278284F6-1792-49F9-A08C-1119882B737A}" type="presOf" srcId="{33E6DBEC-D3F7-4054-ADB8-354CFAECC657}" destId="{97F29917-16CF-4460-8DE9-900CA4913254}" srcOrd="0" destOrd="0" presId="urn:microsoft.com/office/officeart/2008/layout/LinedList"/>
    <dgm:cxn modelId="{AC75B4FE-6D06-4238-A05C-E1E3E2B7AC2A}" type="presOf" srcId="{81B0B833-4D87-4FF4-B363-4E1D45DE05C6}" destId="{E8D90E00-4DF1-4BEB-B0F2-770E04A14800}" srcOrd="0" destOrd="0" presId="urn:microsoft.com/office/officeart/2008/layout/LinedList"/>
    <dgm:cxn modelId="{22043E72-5108-4FBF-B661-031EF31E11AA}" type="presParOf" srcId="{97F29917-16CF-4460-8DE9-900CA4913254}" destId="{614ABA3B-A2A8-4E52-88A3-B14EB6D2D9E4}" srcOrd="0" destOrd="0" presId="urn:microsoft.com/office/officeart/2008/layout/LinedList"/>
    <dgm:cxn modelId="{D9C6EAAA-84CB-4426-A72A-67CE486033F0}" type="presParOf" srcId="{97F29917-16CF-4460-8DE9-900CA4913254}" destId="{5D52CD8B-E4E2-4B80-817D-3CEB1638069A}" srcOrd="1" destOrd="0" presId="urn:microsoft.com/office/officeart/2008/layout/LinedList"/>
    <dgm:cxn modelId="{DA4DE68D-EFE4-45E1-9083-04326FD9CFF1}" type="presParOf" srcId="{5D52CD8B-E4E2-4B80-817D-3CEB1638069A}" destId="{2D0A57EA-09CF-4E0A-863D-C70BB2F543B1}" srcOrd="0" destOrd="0" presId="urn:microsoft.com/office/officeart/2008/layout/LinedList"/>
    <dgm:cxn modelId="{1AF3A16D-C237-4CB2-9C07-8EAA52FC22D2}" type="presParOf" srcId="{5D52CD8B-E4E2-4B80-817D-3CEB1638069A}" destId="{4C8A5ACB-FCDC-4FE3-90EB-863D38A4F6B0}" srcOrd="1" destOrd="0" presId="urn:microsoft.com/office/officeart/2008/layout/LinedList"/>
    <dgm:cxn modelId="{3383E4AF-2FAE-4359-951B-8EBB3072E8FB}" type="presParOf" srcId="{97F29917-16CF-4460-8DE9-900CA4913254}" destId="{723B8AF8-3C38-4F34-AFFF-4C14EFF66AAD}" srcOrd="2" destOrd="0" presId="urn:microsoft.com/office/officeart/2008/layout/LinedList"/>
    <dgm:cxn modelId="{AEEB91C1-7C98-473C-A348-4CC3A3A7D9BB}" type="presParOf" srcId="{97F29917-16CF-4460-8DE9-900CA4913254}" destId="{44FDAA8D-C2EF-44B6-974B-1E63FD946596}" srcOrd="3" destOrd="0" presId="urn:microsoft.com/office/officeart/2008/layout/LinedList"/>
    <dgm:cxn modelId="{F3BA83D3-7809-49F9-BB23-0011201FEB9B}" type="presParOf" srcId="{44FDAA8D-C2EF-44B6-974B-1E63FD946596}" destId="{09AD5CAD-E97D-4454-8A93-2B48FD2F7E61}" srcOrd="0" destOrd="0" presId="urn:microsoft.com/office/officeart/2008/layout/LinedList"/>
    <dgm:cxn modelId="{1265D4F5-A1B4-422E-BC8C-91B8E9582544}" type="presParOf" srcId="{44FDAA8D-C2EF-44B6-974B-1E63FD946596}" destId="{4A259455-705F-42A7-9DA3-EE5320C8C74A}" srcOrd="1" destOrd="0" presId="urn:microsoft.com/office/officeart/2008/layout/LinedList"/>
    <dgm:cxn modelId="{B39A8B3B-6CF9-49BE-9FB7-2EBEE226C874}" type="presParOf" srcId="{97F29917-16CF-4460-8DE9-900CA4913254}" destId="{C5BD714D-79C3-4FC6-A618-BA2650144360}" srcOrd="4" destOrd="0" presId="urn:microsoft.com/office/officeart/2008/layout/LinedList"/>
    <dgm:cxn modelId="{3628F513-66E9-467D-B9C9-5E900C048EDC}" type="presParOf" srcId="{97F29917-16CF-4460-8DE9-900CA4913254}" destId="{0F5D44CD-876E-43D5-9DEB-848462B0038A}" srcOrd="5" destOrd="0" presId="urn:microsoft.com/office/officeart/2008/layout/LinedList"/>
    <dgm:cxn modelId="{55E1E673-3D7C-41C9-8C4C-F0E2C7A0AEA2}" type="presParOf" srcId="{0F5D44CD-876E-43D5-9DEB-848462B0038A}" destId="{FA1F7CA1-84E0-4B93-973D-B67CF4ECBD2B}" srcOrd="0" destOrd="0" presId="urn:microsoft.com/office/officeart/2008/layout/LinedList"/>
    <dgm:cxn modelId="{5DECEBBD-BBA3-48EE-882D-FCFCA23998E2}" type="presParOf" srcId="{0F5D44CD-876E-43D5-9DEB-848462B0038A}" destId="{177BF01B-96E6-4B7C-8F95-082B696CE3FE}" srcOrd="1" destOrd="0" presId="urn:microsoft.com/office/officeart/2008/layout/LinedList"/>
    <dgm:cxn modelId="{91E08ECE-6172-4365-B872-D7BBBF11099C}" type="presParOf" srcId="{97F29917-16CF-4460-8DE9-900CA4913254}" destId="{E330F914-7AA7-48A4-AED6-2113DAD595E5}" srcOrd="6" destOrd="0" presId="urn:microsoft.com/office/officeart/2008/layout/LinedList"/>
    <dgm:cxn modelId="{E4136CD1-1335-4279-B0E7-14120DA79E04}" type="presParOf" srcId="{97F29917-16CF-4460-8DE9-900CA4913254}" destId="{6A142E4D-404D-4C2E-8A23-5E6755666687}" srcOrd="7" destOrd="0" presId="urn:microsoft.com/office/officeart/2008/layout/LinedList"/>
    <dgm:cxn modelId="{4A2E5C47-28FF-4193-A9B4-F99C9E80DEEB}" type="presParOf" srcId="{6A142E4D-404D-4C2E-8A23-5E6755666687}" destId="{03B93A9F-1686-4AD2-A54F-15EDD2A55EB7}" srcOrd="0" destOrd="0" presId="urn:microsoft.com/office/officeart/2008/layout/LinedList"/>
    <dgm:cxn modelId="{8B61848F-061E-4BA9-84CC-8635D297AF85}" type="presParOf" srcId="{6A142E4D-404D-4C2E-8A23-5E6755666687}" destId="{4767F488-20A5-431A-88D3-C276165CD6A2}" srcOrd="1" destOrd="0" presId="urn:microsoft.com/office/officeart/2008/layout/LinedList"/>
    <dgm:cxn modelId="{2C4B9F6B-49C4-4DDC-9A84-3CAB820968B9}" type="presParOf" srcId="{97F29917-16CF-4460-8DE9-900CA4913254}" destId="{50F53077-B6F0-4D54-9DFD-3D4B47959199}" srcOrd="8" destOrd="0" presId="urn:microsoft.com/office/officeart/2008/layout/LinedList"/>
    <dgm:cxn modelId="{A6F2DB48-6E03-4244-B47E-6D547EA74DFF}" type="presParOf" srcId="{97F29917-16CF-4460-8DE9-900CA4913254}" destId="{53DA4CB8-9FC2-4E97-8F0F-210851990379}" srcOrd="9" destOrd="0" presId="urn:microsoft.com/office/officeart/2008/layout/LinedList"/>
    <dgm:cxn modelId="{90BB9521-F5B7-482B-BBF9-C39F60AE6BAA}" type="presParOf" srcId="{53DA4CB8-9FC2-4E97-8F0F-210851990379}" destId="{73B6406B-07F4-4696-A360-DA06AB8540AA}" srcOrd="0" destOrd="0" presId="urn:microsoft.com/office/officeart/2008/layout/LinedList"/>
    <dgm:cxn modelId="{E87B52AA-1BC8-4221-BC51-6B221E350E48}" type="presParOf" srcId="{53DA4CB8-9FC2-4E97-8F0F-210851990379}" destId="{3B6544A4-6EE7-4A9C-AFF3-BB49EE4E38E7}" srcOrd="1" destOrd="0" presId="urn:microsoft.com/office/officeart/2008/layout/LinedList"/>
    <dgm:cxn modelId="{2D0A8FBA-51D2-41EB-8953-6BB0CF85F61F}" type="presParOf" srcId="{97F29917-16CF-4460-8DE9-900CA4913254}" destId="{0A8337AE-B173-446D-9BC0-62283B30FE25}" srcOrd="10" destOrd="0" presId="urn:microsoft.com/office/officeart/2008/layout/LinedList"/>
    <dgm:cxn modelId="{FB8B699A-6C6D-4C0A-BE89-42CC95E0160D}" type="presParOf" srcId="{97F29917-16CF-4460-8DE9-900CA4913254}" destId="{E932C144-4AF1-4F6B-B273-D0A77B92AC29}" srcOrd="11" destOrd="0" presId="urn:microsoft.com/office/officeart/2008/layout/LinedList"/>
    <dgm:cxn modelId="{2CDFF413-34A2-41D1-B05D-C932B7AA70EF}" type="presParOf" srcId="{E932C144-4AF1-4F6B-B273-D0A77B92AC29}" destId="{E66E28B7-AE27-4C68-8DF3-CCE92DEB0358}" srcOrd="0" destOrd="0" presId="urn:microsoft.com/office/officeart/2008/layout/LinedList"/>
    <dgm:cxn modelId="{D8DC27AD-5B37-4F55-A8CB-3E89A92E542D}" type="presParOf" srcId="{E932C144-4AF1-4F6B-B273-D0A77B92AC29}" destId="{6C039BF8-6EFE-40D3-A6EF-DE2BB70DADD1}" srcOrd="1" destOrd="0" presId="urn:microsoft.com/office/officeart/2008/layout/LinedList"/>
    <dgm:cxn modelId="{D5E0A026-DD54-4B62-9687-4E2239E7094F}" type="presParOf" srcId="{97F29917-16CF-4460-8DE9-900CA4913254}" destId="{F9A4E6F3-A9F8-4493-9CC1-77EBAFB84CDB}" srcOrd="12" destOrd="0" presId="urn:microsoft.com/office/officeart/2008/layout/LinedList"/>
    <dgm:cxn modelId="{21FB5C7F-B844-40EA-8324-02B8F385E151}" type="presParOf" srcId="{97F29917-16CF-4460-8DE9-900CA4913254}" destId="{71618274-6099-459C-8CC2-67BD1172EAA4}" srcOrd="13" destOrd="0" presId="urn:microsoft.com/office/officeart/2008/layout/LinedList"/>
    <dgm:cxn modelId="{F677B8A3-DC49-4A4E-BA33-D8E959F52C6C}" type="presParOf" srcId="{71618274-6099-459C-8CC2-67BD1172EAA4}" destId="{F531D617-F34C-4961-9C23-7C46163CB0BD}" srcOrd="0" destOrd="0" presId="urn:microsoft.com/office/officeart/2008/layout/LinedList"/>
    <dgm:cxn modelId="{B355B565-E2F8-4A33-9C0F-8277ED4860C5}" type="presParOf" srcId="{71618274-6099-459C-8CC2-67BD1172EAA4}" destId="{98AE0448-865E-4D50-9278-BE9EDD5B4A3B}" srcOrd="1" destOrd="0" presId="urn:microsoft.com/office/officeart/2008/layout/LinedList"/>
    <dgm:cxn modelId="{596DC3CC-C3EB-4BFD-AD49-5E9879EDFBE6}" type="presParOf" srcId="{97F29917-16CF-4460-8DE9-900CA4913254}" destId="{D07FFA7E-A7C0-4B78-97E2-163E731F69F2}" srcOrd="14" destOrd="0" presId="urn:microsoft.com/office/officeart/2008/layout/LinedList"/>
    <dgm:cxn modelId="{C4EDD088-8BD3-4730-965B-2C91A1EA46B7}" type="presParOf" srcId="{97F29917-16CF-4460-8DE9-900CA4913254}" destId="{6DD36791-405E-4BC4-B9C9-E31C31169F9D}" srcOrd="15" destOrd="0" presId="urn:microsoft.com/office/officeart/2008/layout/LinedList"/>
    <dgm:cxn modelId="{80136527-7446-4238-9457-8A065EE4F570}" type="presParOf" srcId="{6DD36791-405E-4BC4-B9C9-E31C31169F9D}" destId="{674B2919-B090-4144-AF7C-816CDF367DD8}" srcOrd="0" destOrd="0" presId="urn:microsoft.com/office/officeart/2008/layout/LinedList"/>
    <dgm:cxn modelId="{6178AC19-95E3-487C-BD55-1A6BD855B2C2}" type="presParOf" srcId="{6DD36791-405E-4BC4-B9C9-E31C31169F9D}" destId="{B621EDE0-10AE-4AD0-B84F-C9EAE29E1D1A}" srcOrd="1" destOrd="0" presId="urn:microsoft.com/office/officeart/2008/layout/LinedList"/>
    <dgm:cxn modelId="{7F4571DB-44A0-4D3E-82E9-88F40B83F1DE}" type="presParOf" srcId="{97F29917-16CF-4460-8DE9-900CA4913254}" destId="{02F5C64D-19EB-4F8B-B85C-90380C589989}" srcOrd="16" destOrd="0" presId="urn:microsoft.com/office/officeart/2008/layout/LinedList"/>
    <dgm:cxn modelId="{1F3A0056-4F33-489D-9248-88B80A4B35A1}" type="presParOf" srcId="{97F29917-16CF-4460-8DE9-900CA4913254}" destId="{A079E4FF-1A54-4C4D-8DB8-34644BB6A294}" srcOrd="17" destOrd="0" presId="urn:microsoft.com/office/officeart/2008/layout/LinedList"/>
    <dgm:cxn modelId="{649D4EE9-B48F-4F86-A05E-C8BE9DBB9F8E}" type="presParOf" srcId="{A079E4FF-1A54-4C4D-8DB8-34644BB6A294}" destId="{E8D90E00-4DF1-4BEB-B0F2-770E04A14800}" srcOrd="0" destOrd="0" presId="urn:microsoft.com/office/officeart/2008/layout/LinedList"/>
    <dgm:cxn modelId="{A584BC92-06D4-4F10-B734-9EAFD1CF4195}" type="presParOf" srcId="{A079E4FF-1A54-4C4D-8DB8-34644BB6A294}" destId="{9F3B9C55-8915-43AB-960C-92E87472F5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ABA3B-A2A8-4E52-88A3-B14EB6D2D9E4}">
      <dsp:nvSpPr>
        <dsp:cNvPr id="0" name=""/>
        <dsp:cNvSpPr/>
      </dsp:nvSpPr>
      <dsp:spPr>
        <a:xfrm>
          <a:off x="0" y="531"/>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A57EA-09CF-4E0A-863D-C70BB2F543B1}">
      <dsp:nvSpPr>
        <dsp:cNvPr id="0" name=""/>
        <dsp:cNvSpPr/>
      </dsp:nvSpPr>
      <dsp:spPr>
        <a:xfrm>
          <a:off x="0" y="531"/>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Aaron Powell</a:t>
          </a:r>
          <a:endParaRPr lang="en-US" sz="2200" kern="1200" dirty="0"/>
        </a:p>
      </dsp:txBody>
      <dsp:txXfrm>
        <a:off x="0" y="531"/>
        <a:ext cx="5181600" cy="483363"/>
      </dsp:txXfrm>
    </dsp:sp>
    <dsp:sp modelId="{723B8AF8-3C38-4F34-AFFF-4C14EFF66AAD}">
      <dsp:nvSpPr>
        <dsp:cNvPr id="0" name=""/>
        <dsp:cNvSpPr/>
      </dsp:nvSpPr>
      <dsp:spPr>
        <a:xfrm>
          <a:off x="0" y="483895"/>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D5CAD-E97D-4454-8A93-2B48FD2F7E61}">
      <dsp:nvSpPr>
        <dsp:cNvPr id="0" name=""/>
        <dsp:cNvSpPr/>
      </dsp:nvSpPr>
      <dsp:spPr>
        <a:xfrm>
          <a:off x="0" y="483895"/>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Principal Cloud Advocate @ MS</a:t>
          </a:r>
          <a:endParaRPr lang="en-US" sz="2200" kern="1200"/>
        </a:p>
      </dsp:txBody>
      <dsp:txXfrm>
        <a:off x="0" y="483895"/>
        <a:ext cx="5181600" cy="483363"/>
      </dsp:txXfrm>
    </dsp:sp>
    <dsp:sp modelId="{C5BD714D-79C3-4FC6-A618-BA2650144360}">
      <dsp:nvSpPr>
        <dsp:cNvPr id="0" name=""/>
        <dsp:cNvSpPr/>
      </dsp:nvSpPr>
      <dsp:spPr>
        <a:xfrm>
          <a:off x="0" y="967259"/>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F7CA1-84E0-4B93-973D-B67CF4ECBD2B}">
      <dsp:nvSpPr>
        <dsp:cNvPr id="0" name=""/>
        <dsp:cNvSpPr/>
      </dsp:nvSpPr>
      <dsp:spPr>
        <a:xfrm>
          <a:off x="0" y="967259"/>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Web Dev</a:t>
          </a:r>
          <a:endParaRPr lang="en-US" sz="2200" kern="1200"/>
        </a:p>
      </dsp:txBody>
      <dsp:txXfrm>
        <a:off x="0" y="967259"/>
        <a:ext cx="5181600" cy="483363"/>
      </dsp:txXfrm>
    </dsp:sp>
    <dsp:sp modelId="{E330F914-7AA7-48A4-AED6-2113DAD595E5}">
      <dsp:nvSpPr>
        <dsp:cNvPr id="0" name=""/>
        <dsp:cNvSpPr/>
      </dsp:nvSpPr>
      <dsp:spPr>
        <a:xfrm>
          <a:off x="0" y="1450623"/>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93A9F-1686-4AD2-A54F-15EDD2A55EB7}">
      <dsp:nvSpPr>
        <dsp:cNvPr id="0" name=""/>
        <dsp:cNvSpPr/>
      </dsp:nvSpPr>
      <dsp:spPr>
        <a:xfrm>
          <a:off x="0" y="1450623"/>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Blogger</a:t>
          </a:r>
          <a:endParaRPr lang="en-US" sz="2200" kern="1200"/>
        </a:p>
      </dsp:txBody>
      <dsp:txXfrm>
        <a:off x="0" y="1450623"/>
        <a:ext cx="5181600" cy="483363"/>
      </dsp:txXfrm>
    </dsp:sp>
    <dsp:sp modelId="{50F53077-B6F0-4D54-9DFD-3D4B47959199}">
      <dsp:nvSpPr>
        <dsp:cNvPr id="0" name=""/>
        <dsp:cNvSpPr/>
      </dsp:nvSpPr>
      <dsp:spPr>
        <a:xfrm>
          <a:off x="0" y="1933987"/>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6406B-07F4-4696-A360-DA06AB8540AA}">
      <dsp:nvSpPr>
        <dsp:cNvPr id="0" name=""/>
        <dsp:cNvSpPr/>
      </dsp:nvSpPr>
      <dsp:spPr>
        <a:xfrm>
          <a:off x="0" y="1933987"/>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Public Speaker</a:t>
          </a:r>
          <a:endParaRPr lang="en-US" sz="2200" kern="1200"/>
        </a:p>
      </dsp:txBody>
      <dsp:txXfrm>
        <a:off x="0" y="1933987"/>
        <a:ext cx="5181600" cy="483363"/>
      </dsp:txXfrm>
    </dsp:sp>
    <dsp:sp modelId="{0A8337AE-B173-446D-9BC0-62283B30FE25}">
      <dsp:nvSpPr>
        <dsp:cNvPr id="0" name=""/>
        <dsp:cNvSpPr/>
      </dsp:nvSpPr>
      <dsp:spPr>
        <a:xfrm>
          <a:off x="0" y="2417350"/>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E28B7-AE27-4C68-8DF3-CCE92DEB0358}">
      <dsp:nvSpPr>
        <dsp:cNvPr id="0" name=""/>
        <dsp:cNvSpPr/>
      </dsp:nvSpPr>
      <dsp:spPr>
        <a:xfrm>
          <a:off x="0" y="2417350"/>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@slace</a:t>
          </a:r>
          <a:endParaRPr lang="en-US" sz="2200" kern="1200"/>
        </a:p>
      </dsp:txBody>
      <dsp:txXfrm>
        <a:off x="0" y="2417350"/>
        <a:ext cx="5181600" cy="483363"/>
      </dsp:txXfrm>
    </dsp:sp>
    <dsp:sp modelId="{F9A4E6F3-A9F8-4493-9CC1-77EBAFB84CDB}">
      <dsp:nvSpPr>
        <dsp:cNvPr id="0" name=""/>
        <dsp:cNvSpPr/>
      </dsp:nvSpPr>
      <dsp:spPr>
        <a:xfrm>
          <a:off x="0" y="290071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D617-F34C-4961-9C23-7C46163CB0BD}">
      <dsp:nvSpPr>
        <dsp:cNvPr id="0" name=""/>
        <dsp:cNvSpPr/>
      </dsp:nvSpPr>
      <dsp:spPr>
        <a:xfrm>
          <a:off x="0" y="2900714"/>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www.aaron-powell.com</a:t>
          </a:r>
          <a:endParaRPr lang="en-US" sz="2200" kern="1200"/>
        </a:p>
      </dsp:txBody>
      <dsp:txXfrm>
        <a:off x="0" y="2900714"/>
        <a:ext cx="5181600" cy="483363"/>
      </dsp:txXfrm>
    </dsp:sp>
    <dsp:sp modelId="{D07FFA7E-A7C0-4B78-97E2-163E731F69F2}">
      <dsp:nvSpPr>
        <dsp:cNvPr id="0" name=""/>
        <dsp:cNvSpPr/>
      </dsp:nvSpPr>
      <dsp:spPr>
        <a:xfrm>
          <a:off x="0" y="3384078"/>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4B2919-B090-4144-AF7C-816CDF367DD8}">
      <dsp:nvSpPr>
        <dsp:cNvPr id="0" name=""/>
        <dsp:cNvSpPr/>
      </dsp:nvSpPr>
      <dsp:spPr>
        <a:xfrm>
          <a:off x="0" y="3384078"/>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aaron.powell@microsoft.com</a:t>
          </a:r>
          <a:endParaRPr lang="en-US" sz="2200" kern="1200"/>
        </a:p>
      </dsp:txBody>
      <dsp:txXfrm>
        <a:off x="0" y="3384078"/>
        <a:ext cx="5181600" cy="483363"/>
      </dsp:txXfrm>
    </dsp:sp>
    <dsp:sp modelId="{02F5C64D-19EB-4F8B-B85C-90380C589989}">
      <dsp:nvSpPr>
        <dsp:cNvPr id="0" name=""/>
        <dsp:cNvSpPr/>
      </dsp:nvSpPr>
      <dsp:spPr>
        <a:xfrm>
          <a:off x="0" y="3867442"/>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90E00-4DF1-4BEB-B0F2-770E04A14800}">
      <dsp:nvSpPr>
        <dsp:cNvPr id="0" name=""/>
        <dsp:cNvSpPr/>
      </dsp:nvSpPr>
      <dsp:spPr>
        <a:xfrm>
          <a:off x="0" y="3867442"/>
          <a:ext cx="5181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a:t>www.twitch.tv/NumberOneAaron</a:t>
          </a:r>
          <a:endParaRPr lang="en-US" sz="2200" kern="1200"/>
        </a:p>
      </dsp:txBody>
      <dsp:txXfrm>
        <a:off x="0" y="3867442"/>
        <a:ext cx="5181600" cy="4833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TEST CLICKER</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13814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You’re starting a new web project and you’ve decided that you want to go with </a:t>
            </a:r>
            <a:r>
              <a:rPr lang="en-AU" dirty="0" err="1"/>
              <a:t>Blazor</a:t>
            </a:r>
            <a:r>
              <a:rPr lang="en-AU" dirty="0"/>
              <a:t> WASM</a:t>
            </a:r>
          </a:p>
          <a:p>
            <a:endParaRPr lang="en-AU" dirty="0"/>
          </a:p>
          <a:p>
            <a:r>
              <a:rPr lang="en-AU" dirty="0"/>
              <a:t>Gives you all the power of a .NET environment, but the rich user experience of build a client-side web solution.</a:t>
            </a:r>
          </a:p>
          <a:p>
            <a:endParaRPr lang="en-AU" dirty="0"/>
          </a:p>
          <a:p>
            <a:endParaRPr lang="en-AU"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0449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need a backend, why not give serverless a go.</a:t>
            </a:r>
          </a:p>
          <a:p>
            <a:endParaRPr lang="en-AU" dirty="0"/>
          </a:p>
          <a:p>
            <a:r>
              <a:rPr lang="en-AU" dirty="0"/>
              <a:t>Settle on Azure Functions, HTTP trigger will give you the API experience you need, code sharing can be done as it’s all .NET, scalability fits well with what you want for the expected growth of your application, without the need to handle too much infrastructure complexity.</a:t>
            </a:r>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537634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want to deploy easily, so naturally we want a </a:t>
            </a:r>
            <a:r>
              <a:rPr lang="en-AU" dirty="0" err="1"/>
              <a:t>devops</a:t>
            </a:r>
            <a:r>
              <a:rPr lang="en-AU" dirty="0"/>
              <a:t> pipeline that when we push to our repo we’ll have our code built and deployed to the web host</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63429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Speaking of hosting, what are we going to use for our hosting?</a:t>
            </a:r>
          </a:p>
          <a:p>
            <a:endParaRPr lang="en-AU" dirty="0"/>
          </a:p>
          <a:p>
            <a:r>
              <a:rPr lang="en-AU" dirty="0"/>
              <a:t>We could host on app service, but then we’d need to handle the scaling of the front-end, and still need a separate resource for Functions.</a:t>
            </a:r>
          </a:p>
          <a:p>
            <a:endParaRPr lang="en-AU" dirty="0"/>
          </a:p>
          <a:p>
            <a:r>
              <a:rPr lang="en-AU" dirty="0"/>
              <a:t>We could host on storage, but then we need CDN to handle routing, and the Functions resource.</a:t>
            </a:r>
          </a:p>
          <a:p>
            <a:endParaRPr lang="en-AU" dirty="0"/>
          </a:p>
          <a:p>
            <a:r>
              <a:rPr lang="en-AU" dirty="0"/>
              <a:t>We could host it in a container, so we can have some Kubernetes in there.</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143278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about Azure Static Web Apps?</a:t>
            </a: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179863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create a Static Web App it provisions a GitHub Actions workflow file for you which will build and deploy your app from the branch that you specify.</a:t>
            </a:r>
          </a:p>
          <a:p>
            <a:endParaRPr lang="en-AU" dirty="0"/>
          </a:p>
          <a:p>
            <a:r>
              <a:rPr lang="en-AU" dirty="0"/>
              <a:t>It even supports setting up a staging environment from a PR, so you can view your deployed changes rather than having to do a local sync of them and setup the environment locally.</a:t>
            </a:r>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44137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103957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10/26/2020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10/26/2020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10/26/2020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10/26/2020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10/26/2020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8.svg"/><Relationship Id="rId7" Type="http://schemas.openxmlformats.org/officeDocument/2006/relationships/image" Target="../media/image2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7.png"/><Relationship Id="rId16"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44.svg"/><Relationship Id="rId5" Type="http://schemas.openxmlformats.org/officeDocument/2006/relationships/image" Target="../media/image40.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sv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3.png"/><Relationship Id="rId17" Type="http://schemas.openxmlformats.org/officeDocument/2006/relationships/image" Target="../media/image64.svg"/><Relationship Id="rId2" Type="http://schemas.openxmlformats.org/officeDocument/2006/relationships/image" Target="../media/image51.png"/><Relationship Id="rId16"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2.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19.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5.svg"/><Relationship Id="rId4" Type="http://schemas.openxmlformats.org/officeDocument/2006/relationships/image" Target="../media/image8.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Get Your JAM On!</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Aaron Powell</a:t>
            </a:r>
          </a:p>
          <a:p>
            <a:r>
              <a:rPr lang="en-US" sz="1800" dirty="0"/>
              <a:t>Principal Cloud Advocate</a:t>
            </a:r>
          </a:p>
          <a:p>
            <a:r>
              <a:rPr lang="en-US" sz="1800" dirty="0"/>
              <a:t>@slace | www.aaron-powell.com | aaron.powell@microsoft.com</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930B-35BB-43C8-9058-538DFF7E902E}"/>
              </a:ext>
            </a:extLst>
          </p:cNvPr>
          <p:cNvSpPr>
            <a:spLocks noGrp="1"/>
          </p:cNvSpPr>
          <p:nvPr>
            <p:ph type="title"/>
          </p:nvPr>
        </p:nvSpPr>
        <p:spPr/>
        <p:txBody>
          <a:bodyPr/>
          <a:lstStyle/>
          <a:p>
            <a:r>
              <a:rPr lang="en-AU" dirty="0"/>
              <a:t>Static Web Apps</a:t>
            </a:r>
          </a:p>
        </p:txBody>
      </p:sp>
      <p:pic>
        <p:nvPicPr>
          <p:cNvPr id="3074" name="Picture 2" descr="Static Web Apps overview">
            <a:extLst>
              <a:ext uri="{FF2B5EF4-FFF2-40B4-BE49-F238E27FC236}">
                <a16:creationId xmlns:a16="http://schemas.microsoft.com/office/drawing/2014/main" id="{DA2A14A8-1A88-42DE-BF5B-5D45D8D3238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2612" y="2148681"/>
            <a:ext cx="84867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297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E3BE-3E00-46DF-B2F4-6649EB701017}"/>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A3B957A7-9065-4FD9-8A39-575085C11F10}"/>
              </a:ext>
            </a:extLst>
          </p:cNvPr>
          <p:cNvSpPr>
            <a:spLocks noGrp="1"/>
          </p:cNvSpPr>
          <p:nvPr>
            <p:ph type="body" idx="1"/>
          </p:nvPr>
        </p:nvSpPr>
        <p:spPr/>
        <p:txBody>
          <a:bodyPr/>
          <a:lstStyle/>
          <a:p>
            <a:r>
              <a:rPr lang="en-AU" dirty="0"/>
              <a:t>Build a Static Web App</a:t>
            </a:r>
          </a:p>
        </p:txBody>
      </p:sp>
    </p:spTree>
    <p:extLst>
      <p:ext uri="{BB962C8B-B14F-4D97-AF65-F5344CB8AC3E}">
        <p14:creationId xmlns:p14="http://schemas.microsoft.com/office/powerpoint/2010/main" val="285619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Preview Available</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dirty="0"/>
              <a:t>Supports </a:t>
            </a:r>
            <a:r>
              <a:rPr lang="en-US" dirty="0" err="1"/>
              <a:t>Blazor</a:t>
            </a:r>
            <a:r>
              <a:rPr lang="en-US" dirty="0"/>
              <a:t> WASM 3.2</a:t>
            </a:r>
          </a:p>
          <a:p>
            <a:r>
              <a:rPr lang="en-US" dirty="0"/>
              <a:t>Auth in the works</a:t>
            </a:r>
          </a:p>
          <a:p>
            <a:r>
              <a:rPr lang="en-US" dirty="0"/>
              <a:t>Blazing Pizza workshop being updated</a:t>
            </a:r>
          </a:p>
        </p:txBody>
      </p:sp>
      <p:pic>
        <p:nvPicPr>
          <p:cNvPr id="4098" name="Picture 2" descr="https://aka.ms/dotnetconf/swa-docs">
            <a:extLst>
              <a:ext uri="{FF2B5EF4-FFF2-40B4-BE49-F238E27FC236}">
                <a16:creationId xmlns:a16="http://schemas.microsoft.com/office/drawing/2014/main" id="{376DD0E1-0873-465E-92A5-E23397E14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906" y="4355193"/>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2EEEDD-27C3-4FD4-9E46-85C542554638}"/>
              </a:ext>
            </a:extLst>
          </p:cNvPr>
          <p:cNvSpPr txBox="1"/>
          <p:nvPr/>
        </p:nvSpPr>
        <p:spPr>
          <a:xfrm>
            <a:off x="1763484" y="5646447"/>
            <a:ext cx="2481943" cy="276999"/>
          </a:xfrm>
          <a:prstGeom prst="rect">
            <a:avLst/>
          </a:prstGeom>
          <a:noFill/>
        </p:spPr>
        <p:txBody>
          <a:bodyPr wrap="square">
            <a:spAutoFit/>
          </a:bodyPr>
          <a:lstStyle/>
          <a:p>
            <a:r>
              <a:rPr lang="en-AU" sz="1200" dirty="0"/>
              <a:t>https://aka.ms/dotnetconf/swa-docs</a:t>
            </a:r>
          </a:p>
        </p:txBody>
      </p:sp>
      <p:sp>
        <p:nvSpPr>
          <p:cNvPr id="8" name="TextBox 7">
            <a:extLst>
              <a:ext uri="{FF2B5EF4-FFF2-40B4-BE49-F238E27FC236}">
                <a16:creationId xmlns:a16="http://schemas.microsoft.com/office/drawing/2014/main" id="{96EDD1E6-B420-4631-B9CD-ECD1125BAFEE}"/>
              </a:ext>
            </a:extLst>
          </p:cNvPr>
          <p:cNvSpPr txBox="1"/>
          <p:nvPr/>
        </p:nvSpPr>
        <p:spPr>
          <a:xfrm>
            <a:off x="4551584" y="5646447"/>
            <a:ext cx="2597153" cy="276999"/>
          </a:xfrm>
          <a:prstGeom prst="rect">
            <a:avLst/>
          </a:prstGeom>
          <a:noFill/>
        </p:spPr>
        <p:txBody>
          <a:bodyPr wrap="square">
            <a:spAutoFit/>
          </a:bodyPr>
          <a:lstStyle/>
          <a:p>
            <a:r>
              <a:rPr lang="en-AU" sz="1200" dirty="0"/>
              <a:t>https://aka.ms/dotnetconf/swa-learn</a:t>
            </a:r>
          </a:p>
        </p:txBody>
      </p:sp>
      <p:pic>
        <p:nvPicPr>
          <p:cNvPr id="5122" name="Picture 2" descr="Scan me!">
            <a:extLst>
              <a:ext uri="{FF2B5EF4-FFF2-40B4-BE49-F238E27FC236}">
                <a16:creationId xmlns:a16="http://schemas.microsoft.com/office/drawing/2014/main" id="{EDE6D447-285A-456A-8D0C-6F4B18BBB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610" y="4329793"/>
            <a:ext cx="11811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5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Aaron Powell</a:t>
            </a:r>
          </a:p>
          <a:p>
            <a:r>
              <a:rPr lang="en-US" sz="2000" dirty="0"/>
              <a:t>@slace | www.aaron-powell.com | aaron.powell@microsoft.com</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Get Your JAM On!</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Aaron Powell</a:t>
            </a:r>
          </a:p>
          <a:p>
            <a:r>
              <a:rPr lang="en-US" sz="1800" dirty="0"/>
              <a:t>Principal Cloud Advocate</a:t>
            </a:r>
          </a:p>
          <a:p>
            <a:r>
              <a:rPr lang="en-US" sz="1800" dirty="0"/>
              <a:t>@slace | www.aaron-powell.com | aaron.powell@microsoft.com</a:t>
            </a:r>
          </a:p>
        </p:txBody>
      </p:sp>
    </p:spTree>
    <p:extLst>
      <p:ext uri="{BB962C8B-B14F-4D97-AF65-F5344CB8AC3E}">
        <p14:creationId xmlns:p14="http://schemas.microsoft.com/office/powerpoint/2010/main" val="3515739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E17888-42FB-4685-ABE8-73C9899A3A76}"/>
              </a:ext>
            </a:extLst>
          </p:cNvPr>
          <p:cNvSpPr>
            <a:spLocks noGrp="1"/>
          </p:cNvSpPr>
          <p:nvPr>
            <p:ph type="title"/>
          </p:nvPr>
        </p:nvSpPr>
        <p:spPr/>
        <p:txBody>
          <a:bodyPr/>
          <a:lstStyle/>
          <a:p>
            <a:r>
              <a:rPr lang="en-AU" dirty="0"/>
              <a:t>👋</a:t>
            </a:r>
          </a:p>
        </p:txBody>
      </p:sp>
      <p:graphicFrame>
        <p:nvGraphicFramePr>
          <p:cNvPr id="43" name="Content Placeholder 7">
            <a:extLst>
              <a:ext uri="{FF2B5EF4-FFF2-40B4-BE49-F238E27FC236}">
                <a16:creationId xmlns:a16="http://schemas.microsoft.com/office/drawing/2014/main" id="{D93337A3-A293-4805-B74B-9ECA1B17F8BE}"/>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Content Placeholder 10" descr="Shape&#10;&#10;Description automatically generated">
            <a:extLst>
              <a:ext uri="{FF2B5EF4-FFF2-40B4-BE49-F238E27FC236}">
                <a16:creationId xmlns:a16="http://schemas.microsoft.com/office/drawing/2014/main" id="{FAE4CBA1-14E8-48EF-9732-F53EE8AB9C5D}"/>
              </a:ext>
            </a:extLst>
          </p:cNvPr>
          <p:cNvPicPr>
            <a:picLocks noGrp="1" noChangeAspect="1"/>
          </p:cNvPicPr>
          <p:nvPr>
            <p:ph sz="half" idx="2"/>
          </p:nvPr>
        </p:nvPicPr>
        <p:blipFill>
          <a:blip r:embed="rId7"/>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27629520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9D66D0-1128-477F-BB51-F125D0D45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715" y="725715"/>
            <a:ext cx="5406571" cy="540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7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404C6D-79AD-4E3B-B006-645119874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404" y="1533330"/>
            <a:ext cx="3780000" cy="3780000"/>
          </a:xfrm>
          <a:prstGeom prst="rect">
            <a:avLst/>
          </a:prstGeom>
        </p:spPr>
      </p:pic>
      <p:pic>
        <p:nvPicPr>
          <p:cNvPr id="1026" name="Picture 2">
            <a:extLst>
              <a:ext uri="{FF2B5EF4-FFF2-40B4-BE49-F238E27FC236}">
                <a16:creationId xmlns:a16="http://schemas.microsoft.com/office/drawing/2014/main" id="{2B9D66D0-1128-477F-BB51-F125D0D45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258" y="1533330"/>
            <a:ext cx="3780000" cy="37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Add">
            <a:extLst>
              <a:ext uri="{FF2B5EF4-FFF2-40B4-BE49-F238E27FC236}">
                <a16:creationId xmlns:a16="http://schemas.microsoft.com/office/drawing/2014/main" id="{040F299C-DFD7-41E5-8B61-5D73DE3A6D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2966130"/>
            <a:ext cx="914400" cy="914400"/>
          </a:xfrm>
          <a:prstGeom prst="rect">
            <a:avLst/>
          </a:prstGeom>
        </p:spPr>
      </p:pic>
    </p:spTree>
    <p:extLst>
      <p:ext uri="{BB962C8B-B14F-4D97-AF65-F5344CB8AC3E}">
        <p14:creationId xmlns:p14="http://schemas.microsoft.com/office/powerpoint/2010/main" val="3701237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404C6D-79AD-4E3B-B006-645119874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8750" y="2079000"/>
            <a:ext cx="2700000" cy="2700000"/>
          </a:xfrm>
          <a:prstGeom prst="rect">
            <a:avLst/>
          </a:prstGeom>
        </p:spPr>
      </p:pic>
      <p:pic>
        <p:nvPicPr>
          <p:cNvPr id="1026" name="Picture 2">
            <a:extLst>
              <a:ext uri="{FF2B5EF4-FFF2-40B4-BE49-F238E27FC236}">
                <a16:creationId xmlns:a16="http://schemas.microsoft.com/office/drawing/2014/main" id="{2B9D66D0-1128-477F-BB51-F125D0D45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257" y="2079000"/>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6F28E8-24B7-452E-A4D3-8DC30A8A8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1243" y="257175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a:extLst>
              <a:ext uri="{FF2B5EF4-FFF2-40B4-BE49-F238E27FC236}">
                <a16:creationId xmlns:a16="http://schemas.microsoft.com/office/drawing/2014/main" id="{C4FDBCBB-14A1-4DF6-B396-AA650DE6CA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8503" y="2971800"/>
            <a:ext cx="648000" cy="648000"/>
          </a:xfrm>
          <a:prstGeom prst="rect">
            <a:avLst/>
          </a:prstGeom>
        </p:spPr>
      </p:pic>
      <p:pic>
        <p:nvPicPr>
          <p:cNvPr id="5" name="Graphic 4" descr="Add">
            <a:extLst>
              <a:ext uri="{FF2B5EF4-FFF2-40B4-BE49-F238E27FC236}">
                <a16:creationId xmlns:a16="http://schemas.microsoft.com/office/drawing/2014/main" id="{8CD0E449-A7D1-4C60-88A6-ECAF82020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0996" y="2971800"/>
            <a:ext cx="648000" cy="648000"/>
          </a:xfrm>
          <a:prstGeom prst="rect">
            <a:avLst/>
          </a:prstGeom>
        </p:spPr>
      </p:pic>
    </p:spTree>
    <p:extLst>
      <p:ext uri="{BB962C8B-B14F-4D97-AF65-F5344CB8AC3E}">
        <p14:creationId xmlns:p14="http://schemas.microsoft.com/office/powerpoint/2010/main" val="3154006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404C6D-79AD-4E3B-B006-645119874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321" y="2057229"/>
            <a:ext cx="2224724" cy="2224724"/>
          </a:xfrm>
          <a:prstGeom prst="rect">
            <a:avLst/>
          </a:prstGeom>
        </p:spPr>
      </p:pic>
      <p:pic>
        <p:nvPicPr>
          <p:cNvPr id="1026" name="Picture 2">
            <a:extLst>
              <a:ext uri="{FF2B5EF4-FFF2-40B4-BE49-F238E27FC236}">
                <a16:creationId xmlns:a16="http://schemas.microsoft.com/office/drawing/2014/main" id="{2B9D66D0-1128-477F-BB51-F125D0D45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28" y="2057229"/>
            <a:ext cx="2224724" cy="22247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6F28E8-24B7-452E-A4D3-8DC30A8A8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1014" y="2549979"/>
            <a:ext cx="1412700" cy="14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a:extLst>
              <a:ext uri="{FF2B5EF4-FFF2-40B4-BE49-F238E27FC236}">
                <a16:creationId xmlns:a16="http://schemas.microsoft.com/office/drawing/2014/main" id="{C4FDBCBB-14A1-4DF6-B396-AA650DE6CA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6869" y="2989362"/>
            <a:ext cx="533934" cy="533934"/>
          </a:xfrm>
          <a:prstGeom prst="rect">
            <a:avLst/>
          </a:prstGeom>
        </p:spPr>
      </p:pic>
      <p:pic>
        <p:nvPicPr>
          <p:cNvPr id="5" name="Graphic 4" descr="Add">
            <a:extLst>
              <a:ext uri="{FF2B5EF4-FFF2-40B4-BE49-F238E27FC236}">
                <a16:creationId xmlns:a16="http://schemas.microsoft.com/office/drawing/2014/main" id="{8CD0E449-A7D1-4C60-88A6-ECAF82020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563" y="2907800"/>
            <a:ext cx="533934" cy="533934"/>
          </a:xfrm>
          <a:prstGeom prst="rect">
            <a:avLst/>
          </a:prstGeom>
        </p:spPr>
      </p:pic>
      <p:pic>
        <p:nvPicPr>
          <p:cNvPr id="2" name="Graphic 1" descr="Add">
            <a:extLst>
              <a:ext uri="{FF2B5EF4-FFF2-40B4-BE49-F238E27FC236}">
                <a16:creationId xmlns:a16="http://schemas.microsoft.com/office/drawing/2014/main" id="{B4EBC5E2-99DD-4754-8C54-8657265BC1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74231" y="2942237"/>
            <a:ext cx="533934" cy="533934"/>
          </a:xfrm>
          <a:prstGeom prst="rect">
            <a:avLst/>
          </a:prstGeom>
        </p:spPr>
      </p:pic>
      <p:pic>
        <p:nvPicPr>
          <p:cNvPr id="6" name="Graphic 5" descr="Question Mark">
            <a:extLst>
              <a:ext uri="{FF2B5EF4-FFF2-40B4-BE49-F238E27FC236}">
                <a16:creationId xmlns:a16="http://schemas.microsoft.com/office/drawing/2014/main" id="{1BA4936A-3E88-4B46-AE10-C0821C2167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0543" y="2143929"/>
            <a:ext cx="2224800" cy="2224800"/>
          </a:xfrm>
          <a:prstGeom prst="rect">
            <a:avLst/>
          </a:prstGeom>
        </p:spPr>
      </p:pic>
    </p:spTree>
    <p:extLst>
      <p:ext uri="{BB962C8B-B14F-4D97-AF65-F5344CB8AC3E}">
        <p14:creationId xmlns:p14="http://schemas.microsoft.com/office/powerpoint/2010/main" val="44388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404C6D-79AD-4E3B-B006-645119874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1207" y="2071743"/>
            <a:ext cx="2224724" cy="2224724"/>
          </a:xfrm>
          <a:prstGeom prst="rect">
            <a:avLst/>
          </a:prstGeom>
        </p:spPr>
      </p:pic>
      <p:pic>
        <p:nvPicPr>
          <p:cNvPr id="1026" name="Picture 2">
            <a:extLst>
              <a:ext uri="{FF2B5EF4-FFF2-40B4-BE49-F238E27FC236}">
                <a16:creationId xmlns:a16="http://schemas.microsoft.com/office/drawing/2014/main" id="{2B9D66D0-1128-477F-BB51-F125D0D45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14" y="2071743"/>
            <a:ext cx="2224724" cy="22247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6F28E8-24B7-452E-A4D3-8DC30A8A8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0900" y="2564493"/>
            <a:ext cx="1412700" cy="14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a:extLst>
              <a:ext uri="{FF2B5EF4-FFF2-40B4-BE49-F238E27FC236}">
                <a16:creationId xmlns:a16="http://schemas.microsoft.com/office/drawing/2014/main" id="{C4FDBCBB-14A1-4DF6-B396-AA650DE6CA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6755" y="3003876"/>
            <a:ext cx="533934" cy="533934"/>
          </a:xfrm>
          <a:prstGeom prst="rect">
            <a:avLst/>
          </a:prstGeom>
        </p:spPr>
      </p:pic>
      <p:pic>
        <p:nvPicPr>
          <p:cNvPr id="5" name="Graphic 4" descr="Add">
            <a:extLst>
              <a:ext uri="{FF2B5EF4-FFF2-40B4-BE49-F238E27FC236}">
                <a16:creationId xmlns:a16="http://schemas.microsoft.com/office/drawing/2014/main" id="{8CD0E449-A7D1-4C60-88A6-ECAF82020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449" y="2922314"/>
            <a:ext cx="533934" cy="533934"/>
          </a:xfrm>
          <a:prstGeom prst="rect">
            <a:avLst/>
          </a:prstGeom>
        </p:spPr>
      </p:pic>
      <p:pic>
        <p:nvPicPr>
          <p:cNvPr id="2" name="Graphic 1" descr="Add">
            <a:extLst>
              <a:ext uri="{FF2B5EF4-FFF2-40B4-BE49-F238E27FC236}">
                <a16:creationId xmlns:a16="http://schemas.microsoft.com/office/drawing/2014/main" id="{B4EBC5E2-99DD-4754-8C54-8657265BC1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4117" y="2956751"/>
            <a:ext cx="533934" cy="533934"/>
          </a:xfrm>
          <a:prstGeom prst="rect">
            <a:avLst/>
          </a:prstGeom>
        </p:spPr>
      </p:pic>
      <p:pic>
        <p:nvPicPr>
          <p:cNvPr id="8" name="Graphic 7">
            <a:extLst>
              <a:ext uri="{FF2B5EF4-FFF2-40B4-BE49-F238E27FC236}">
                <a16:creationId xmlns:a16="http://schemas.microsoft.com/office/drawing/2014/main" id="{135FFF57-CD6C-462C-A18E-C2F84FF153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8568" y="2111318"/>
            <a:ext cx="2224800" cy="2224800"/>
          </a:xfrm>
          <a:prstGeom prst="rect">
            <a:avLst/>
          </a:prstGeom>
        </p:spPr>
      </p:pic>
    </p:spTree>
    <p:extLst>
      <p:ext uri="{BB962C8B-B14F-4D97-AF65-F5344CB8AC3E}">
        <p14:creationId xmlns:p14="http://schemas.microsoft.com/office/powerpoint/2010/main" val="848123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BDB7-B248-4CE1-AAA7-538F3B17191B}"/>
              </a:ext>
            </a:extLst>
          </p:cNvPr>
          <p:cNvSpPr>
            <a:spLocks noGrp="1"/>
          </p:cNvSpPr>
          <p:nvPr>
            <p:ph type="title"/>
          </p:nvPr>
        </p:nvSpPr>
        <p:spPr/>
        <p:txBody>
          <a:bodyPr/>
          <a:lstStyle/>
          <a:p>
            <a:r>
              <a:rPr lang="en-AU" dirty="0"/>
              <a:t>Static Web Apps</a:t>
            </a:r>
          </a:p>
        </p:txBody>
      </p:sp>
      <p:sp>
        <p:nvSpPr>
          <p:cNvPr id="3" name="Content Placeholder 2">
            <a:extLst>
              <a:ext uri="{FF2B5EF4-FFF2-40B4-BE49-F238E27FC236}">
                <a16:creationId xmlns:a16="http://schemas.microsoft.com/office/drawing/2014/main" id="{EEA793BE-4B9A-465D-941D-A1ACE3F80472}"/>
              </a:ext>
            </a:extLst>
          </p:cNvPr>
          <p:cNvSpPr>
            <a:spLocks noGrp="1"/>
          </p:cNvSpPr>
          <p:nvPr>
            <p:ph idx="1"/>
          </p:nvPr>
        </p:nvSpPr>
        <p:spPr/>
        <p:txBody>
          <a:bodyPr/>
          <a:lstStyle/>
          <a:p>
            <a:r>
              <a:rPr lang="en-AU" dirty="0"/>
              <a:t>Front end asset hosting</a:t>
            </a:r>
          </a:p>
          <a:p>
            <a:r>
              <a:rPr lang="en-AU" dirty="0"/>
              <a:t>Azure Functions API</a:t>
            </a:r>
          </a:p>
          <a:p>
            <a:r>
              <a:rPr lang="en-AU" dirty="0"/>
              <a:t>Globally distributed content</a:t>
            </a:r>
          </a:p>
          <a:p>
            <a:r>
              <a:rPr lang="en-AU" dirty="0"/>
              <a:t>Custom domains with free SSL</a:t>
            </a:r>
          </a:p>
          <a:p>
            <a:r>
              <a:rPr lang="en-AU" dirty="0"/>
              <a:t>GitHub integration for CI/CD</a:t>
            </a:r>
          </a:p>
          <a:p>
            <a:r>
              <a:rPr lang="en-AU" dirty="0"/>
              <a:t>Built-in authentication with AAD, GitHub, Twitter, etc.</a:t>
            </a:r>
          </a:p>
          <a:p>
            <a:endParaRPr lang="en-AU" dirty="0"/>
          </a:p>
        </p:txBody>
      </p:sp>
    </p:spTree>
    <p:extLst>
      <p:ext uri="{BB962C8B-B14F-4D97-AF65-F5344CB8AC3E}">
        <p14:creationId xmlns:p14="http://schemas.microsoft.com/office/powerpoint/2010/main" val="358146230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269</TotalTime>
  <Words>481</Words>
  <Application>Microsoft Office PowerPoint</Application>
  <PresentationFormat>Widescreen</PresentationFormat>
  <Paragraphs>64</Paragraphs>
  <Slides>25</Slides>
  <Notes>8</Notes>
  <HiddenSlides>12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Open Sans</vt:lpstr>
      <vt:lpstr>Calibri</vt:lpstr>
      <vt:lpstr>Arial</vt:lpstr>
      <vt:lpstr>Consolas</vt:lpstr>
      <vt:lpstr>1_Office Theme</vt:lpstr>
      <vt:lpstr>3_Office Theme</vt:lpstr>
      <vt:lpstr>2_Office Theme</vt:lpstr>
      <vt:lpstr>Get Your JAM On!</vt:lpstr>
      <vt:lpstr>Get Your JAM On!</vt:lpstr>
      <vt:lpstr>👋</vt:lpstr>
      <vt:lpstr>PowerPoint Presentation</vt:lpstr>
      <vt:lpstr>PowerPoint Presentation</vt:lpstr>
      <vt:lpstr>PowerPoint Presentation</vt:lpstr>
      <vt:lpstr>PowerPoint Presentation</vt:lpstr>
      <vt:lpstr>PowerPoint Presentation</vt:lpstr>
      <vt:lpstr>Static Web Apps</vt:lpstr>
      <vt:lpstr>Static Web Apps</vt:lpstr>
      <vt:lpstr>Demo</vt:lpstr>
      <vt:lpstr>Preview Available</vt:lpstr>
      <vt:lpstr>Thanks for joining!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Your JAM On!</dc:title>
  <dc:creator>Aaron Powell</dc:creator>
  <cp:lastModifiedBy>Aaron Powell</cp:lastModifiedBy>
  <cp:revision>1</cp:revision>
  <dcterms:created xsi:type="dcterms:W3CDTF">2020-10-25T23:13:18Z</dcterms:created>
  <dcterms:modified xsi:type="dcterms:W3CDTF">2020-10-26T03:42:50Z</dcterms:modified>
</cp:coreProperties>
</file>